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3"/>
  </p:notesMasterIdLst>
  <p:sldIdLst>
    <p:sldId id="326" r:id="rId5"/>
    <p:sldId id="331" r:id="rId6"/>
    <p:sldId id="327" r:id="rId7"/>
    <p:sldId id="329" r:id="rId8"/>
    <p:sldId id="332" r:id="rId9"/>
    <p:sldId id="333" r:id="rId10"/>
    <p:sldId id="334" r:id="rId11"/>
    <p:sldId id="335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adémie" id="{0B896E98-F45E-4768-8620-EDDF394BE181}">
          <p14:sldIdLst>
            <p14:sldId id="326"/>
            <p14:sldId id="331"/>
            <p14:sldId id="327"/>
            <p14:sldId id="329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1"/>
    <a:srgbClr val="273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/>
    <p:restoredTop sz="96325"/>
  </p:normalViewPr>
  <p:slideViewPr>
    <p:cSldViewPr showGuides="1">
      <p:cViewPr varScale="1">
        <p:scale>
          <a:sx n="87" d="100"/>
          <a:sy n="87" d="100"/>
        </p:scale>
        <p:origin x="-714" y="-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07/01/2021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35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91A3CA8B-11DC-154D-94D3-AD818C189EA0}" type="datetime1">
              <a:rPr lang="fr-FR" smtClean="0"/>
              <a:t>07/01/2021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514"/>
            <a:ext cx="4262004" cy="35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34D99910-52C1-FF4A-BB49-C9CF2A12237E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260"/>
            <a:ext cx="2152829" cy="17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F6BA0A05-28D1-034A-ABB1-7FD89A42446D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rgbClr val="000091">
              <a:alpha val="7843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19777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C1D6A617-9275-D242-93B0-3DBA5D76317F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2C264478-4759-9740-BB7F-ACCDAF11346E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602F387C-0806-3343-9E75-2D6B8F429224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091"/>
            <a:ext cx="755765" cy="621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ccompagnement.ac-creteil.fr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8DD5-F2E6-EA41-9D8F-C77538C587D5}" type="datetime1">
              <a:rPr lang="fr-FR" smtClean="0"/>
              <a:t>07/01/2021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400" i="1" dirty="0"/>
              <a:t>Accompagner les élèves </a:t>
            </a:r>
            <a:endParaRPr lang="fr-FR" sz="2400" i="1" dirty="0" smtClean="0"/>
          </a:p>
          <a:p>
            <a:r>
              <a:rPr lang="fr-FR" sz="2400" i="1" dirty="0" smtClean="0"/>
              <a:t>pour </a:t>
            </a:r>
            <a:r>
              <a:rPr lang="fr-FR" sz="2400" i="1" dirty="0"/>
              <a:t>assurer la continuité pédagogique</a:t>
            </a: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23BF5DD-E8FC-CE4E-AA74-82F050F2505E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Présentation de la mission Accompagnement des élèves</a:t>
            </a:r>
            <a:endParaRPr lang="fr-FR" dirty="0"/>
          </a:p>
          <a:p>
            <a:pPr marL="180000" lvl="1" indent="0">
              <a:buNone/>
            </a:pPr>
            <a:r>
              <a:rPr lang="fr-FR" dirty="0" smtClean="0"/>
              <a:t>Adrien David, IA-IPR de lettres, et Elisabeth Jardon, IEN de lettres-anglais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dirty="0"/>
              <a:t>L’accompagnement, une boussole pour tous : comment trouver des repères efficaces à partager avec les </a:t>
            </a:r>
            <a:r>
              <a:rPr lang="fr-FR" dirty="0" smtClean="0"/>
              <a:t>élèves</a:t>
            </a:r>
          </a:p>
          <a:p>
            <a:pPr marL="180000" lvl="1" indent="0">
              <a:buNone/>
            </a:pPr>
            <a:r>
              <a:rPr lang="fr-FR" dirty="0" smtClean="0"/>
              <a:t>Evelyne </a:t>
            </a:r>
            <a:r>
              <a:rPr lang="fr-FR" dirty="0" err="1" smtClean="0"/>
              <a:t>Ballanfat</a:t>
            </a:r>
            <a:r>
              <a:rPr lang="fr-FR" dirty="0" smtClean="0"/>
              <a:t>, IA-IPR de lettres honoraire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3. Echanges et présentation des futurs webinaires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1A201A-7C0A-D244-8F21-F16D9780A933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la </a:t>
            </a:r>
            <a:r>
              <a:rPr lang="fr-FR" dirty="0" smtClean="0"/>
              <a:t>mission</a:t>
            </a:r>
            <a:br>
              <a:rPr lang="fr-FR" dirty="0" smtClean="0"/>
            </a:br>
            <a:r>
              <a:rPr lang="fr-FR" dirty="0" smtClean="0"/>
              <a:t>Accompagnement </a:t>
            </a:r>
            <a:r>
              <a:rPr lang="fr-FR" dirty="0"/>
              <a:t>des </a:t>
            </a:r>
            <a:r>
              <a:rPr lang="fr-FR" dirty="0" smtClean="0"/>
              <a:t>élèves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1600" u="sng" dirty="0">
                <a:hlinkClick r:id="rId2"/>
              </a:rPr>
              <a:t>http://accompagnement.ac-creteil.fr/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L’accompagnement, une boussole pour tous : comment trouver des repères efficaces à partager avec les élèves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7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Echanges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1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prévisionnel des webinaires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> </a:t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491630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Mars 2021</a:t>
            </a:r>
          </a:p>
          <a:p>
            <a:r>
              <a:rPr lang="fr-FR" sz="1200" b="1" dirty="0" smtClean="0"/>
              <a:t>Comment </a:t>
            </a:r>
            <a:r>
              <a:rPr lang="fr-FR" sz="1200" b="1" dirty="0"/>
              <a:t>le chef d’établissement peut-il organiser l’Accompagnement dans le cadre du projet d’établissement </a:t>
            </a:r>
            <a:r>
              <a:rPr lang="fr-FR" sz="1200" b="1" dirty="0" smtClean="0"/>
              <a:t>?</a:t>
            </a:r>
          </a:p>
          <a:p>
            <a:endParaRPr lang="fr-FR" sz="1200" dirty="0" smtClean="0"/>
          </a:p>
          <a:p>
            <a:r>
              <a:rPr lang="fr-FR" sz="1200" dirty="0" smtClean="0"/>
              <a:t>Avril 2021</a:t>
            </a:r>
            <a:endParaRPr lang="fr-FR" sz="1200" dirty="0"/>
          </a:p>
          <a:p>
            <a:r>
              <a:rPr lang="fr-FR" sz="1200" b="1" dirty="0"/>
              <a:t>Le rôle du professeur principal et de l’équipe pédagogique dans la mise en place de l’Accompagnement </a:t>
            </a:r>
          </a:p>
          <a:p>
            <a:endParaRPr lang="fr-FR" sz="1200" dirty="0" smtClean="0"/>
          </a:p>
          <a:p>
            <a:r>
              <a:rPr lang="fr-FR" sz="1200" dirty="0" smtClean="0"/>
              <a:t>Mai 2021</a:t>
            </a:r>
            <a:endParaRPr lang="fr-FR" sz="1200" dirty="0"/>
          </a:p>
          <a:p>
            <a:r>
              <a:rPr lang="fr-FR" sz="1200" b="1" dirty="0"/>
              <a:t>Comment les pratiques d’accompagnement adaptées à des besoins particuliers peuvent-elles aider l’ensemble des élèves </a:t>
            </a:r>
            <a:r>
              <a:rPr lang="fr-FR" sz="1200" b="1" dirty="0" smtClean="0"/>
              <a:t>?</a:t>
            </a:r>
            <a:r>
              <a:rPr lang="fr-FR" sz="12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5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Nous contacter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07/01/2021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1995686"/>
            <a:ext cx="8280920" cy="10772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600" b="1" dirty="0" smtClean="0"/>
              <a:t>Adrien David</a:t>
            </a:r>
          </a:p>
          <a:p>
            <a:r>
              <a:rPr lang="fr-FR" sz="1600" dirty="0" smtClean="0"/>
              <a:t>adrien-georges.david@ac-creteil.fr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b="1" dirty="0" smtClean="0"/>
              <a:t>Elisabeth Jardon</a:t>
            </a:r>
          </a:p>
          <a:p>
            <a:r>
              <a:rPr lang="fr-FR" sz="1600" dirty="0" smtClean="0"/>
              <a:t>elisabeth.jardon@ac-creteil.fr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25283232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c7ddd52-0a06-43b1-a35c-dcb15ea2e3f4"/>
  </ds:schemaRefs>
</ds:datastoreItem>
</file>

<file path=customXml/itemProps2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670</TotalTime>
  <Words>167</Words>
  <Application>Microsoft Office PowerPoint</Application>
  <PresentationFormat>Affichage à l'écran (16:9)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MINISTÈRIEL</vt:lpstr>
      <vt:lpstr>Présentation PowerPoint</vt:lpstr>
      <vt:lpstr>Présentation PowerPoint</vt:lpstr>
      <vt:lpstr>Sommaire</vt:lpstr>
      <vt:lpstr>Présentation de la mission Accompagnement des élèves   http://accompagnement.ac-creteil.fr/ </vt:lpstr>
      <vt:lpstr>L’accompagnement, une boussole pour tous : comment trouver des repères efficaces à partager avec les élèves</vt:lpstr>
      <vt:lpstr>Echanges</vt:lpstr>
      <vt:lpstr>Programme prévisionnel des webinaires     </vt:lpstr>
      <vt:lpstr>Nous contacter</vt:lpstr>
    </vt:vector>
  </TitlesOfParts>
  <Manager>Client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Adrien DAVID</cp:lastModifiedBy>
  <cp:revision>24</cp:revision>
  <dcterms:created xsi:type="dcterms:W3CDTF">2020-03-05T15:21:24Z</dcterms:created>
  <dcterms:modified xsi:type="dcterms:W3CDTF">2021-01-07T09:22:28Z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