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3"/>
  </p:notesMasterIdLst>
  <p:sldIdLst>
    <p:sldId id="326" r:id="rId5"/>
    <p:sldId id="331" r:id="rId6"/>
    <p:sldId id="327" r:id="rId7"/>
    <p:sldId id="329" r:id="rId8"/>
    <p:sldId id="332" r:id="rId9"/>
    <p:sldId id="333" r:id="rId10"/>
    <p:sldId id="334" r:id="rId11"/>
    <p:sldId id="335" r:id="rId1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cadémie" id="{0B896E98-F45E-4768-8620-EDDF394BE181}">
          <p14:sldIdLst>
            <p14:sldId id="326"/>
            <p14:sldId id="331"/>
            <p14:sldId id="327"/>
            <p14:sldId id="329"/>
            <p14:sldId id="332"/>
            <p14:sldId id="333"/>
            <p14:sldId id="334"/>
            <p14:sldId id="33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1"/>
    <a:srgbClr val="2734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/>
    <p:restoredTop sz="96325"/>
  </p:normalViewPr>
  <p:slideViewPr>
    <p:cSldViewPr showGuides="1">
      <p:cViewPr varScale="1">
        <p:scale>
          <a:sx n="87" d="100"/>
          <a:sy n="87" d="100"/>
        </p:scale>
        <p:origin x="-714" y="-7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05/03/2021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2354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91A3CA8B-11DC-154D-94D3-AD818C189EA0}" type="datetime1">
              <a:rPr lang="fr-FR" smtClean="0"/>
              <a:t>05/03/2021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D74DC2EF-4B2D-374B-8735-E2E0EBAD3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0514"/>
            <a:ext cx="4262004" cy="350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34D99910-52C1-FF4A-BB49-C9CF2A12237E}" type="datetime1">
              <a:rPr lang="fr-FR" cap="all" smtClean="0"/>
              <a:t>05/03/2021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EC04E4D8-81BF-1E49-863C-5693067E17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0260"/>
            <a:ext cx="2152829" cy="177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F6BA0A05-28D1-034A-ABB1-7FD89A42446D}" type="datetime1">
              <a:rPr lang="fr-FR" cap="all" smtClean="0"/>
              <a:t>05/03/2021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rgbClr val="000091">
              <a:alpha val="7843"/>
            </a:srgbClr>
          </a:solidFill>
          <a:ln>
            <a:noFill/>
          </a:ln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1977766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C1D6A617-9275-D242-93B0-3DBA5D76317F}" type="datetime1">
              <a:rPr lang="fr-FR" cap="all" smtClean="0"/>
              <a:t>05/03/2021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2C264478-4759-9740-BB7F-ACCDAF11346E}" type="datetime1">
              <a:rPr lang="fr-FR" cap="all" smtClean="0"/>
              <a:t>05/03/2021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fld id="{602F387C-0806-3343-9E75-2D6B8F429224}" type="datetime1">
              <a:rPr lang="fr-FR" cap="all" smtClean="0"/>
              <a:t>05/03/2021</a:t>
            </a:fld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</a:t>
            </a:r>
            <a:r>
              <a:rPr lang="fr-FR" baseline="0" dirty="0"/>
              <a:t>division/délégation académique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985C7C26-3777-6343-8C6F-2F6E4C4CEF2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8091"/>
            <a:ext cx="755765" cy="6214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ccompagnement.ac-creteil.fr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8DD5-F2E6-EA41-9D8F-C77538C587D5}" type="datetime1">
              <a:rPr lang="fr-FR" smtClean="0"/>
              <a:t>05/03/2021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Mission Accompagnement des élèves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2400" i="1" dirty="0" smtClean="0"/>
              <a:t>La place de l’accompagnement dans le projet d’ETABLISSEMENT</a:t>
            </a:r>
            <a:endParaRPr lang="fr-FR" sz="2400" dirty="0"/>
          </a:p>
          <a:p>
            <a:pPr lvl="1"/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23BF5DD-E8FC-CE4E-AA74-82F050F2505E}" type="datetime1">
              <a:rPr lang="fr-FR" cap="all" smtClean="0"/>
              <a:t>05/03/2021</a:t>
            </a:fld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Mission Accompagnement des élèves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Présentation de la mission Accompagnement des élèves</a:t>
            </a:r>
            <a:endParaRPr lang="fr-FR" dirty="0"/>
          </a:p>
          <a:p>
            <a:pPr marL="180000" lvl="1" indent="0">
              <a:buNone/>
            </a:pPr>
            <a:r>
              <a:rPr lang="fr-FR" dirty="0" smtClean="0"/>
              <a:t>Adrien David, IA-IPR de </a:t>
            </a:r>
            <a:r>
              <a:rPr lang="fr-FR" dirty="0" smtClean="0"/>
              <a:t>lettres et Elisabeth </a:t>
            </a:r>
            <a:r>
              <a:rPr lang="fr-FR" dirty="0" smtClean="0"/>
              <a:t>Jardon, IEN de lettres-anglais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fr-FR" dirty="0" smtClean="0"/>
              <a:t>La pla</a:t>
            </a:r>
            <a:r>
              <a:rPr lang="fr-FR" dirty="0" smtClean="0"/>
              <a:t>ce de l’accompagnement dans le projet d’établissement</a:t>
            </a:r>
            <a:endParaRPr lang="fr-FR" dirty="0" smtClean="0"/>
          </a:p>
          <a:p>
            <a:pPr marL="180000" lvl="1" indent="0">
              <a:buNone/>
            </a:pPr>
            <a:r>
              <a:rPr lang="fr-FR" dirty="0" smtClean="0"/>
              <a:t>Axel Balme du Garay, proviseur-adjoint du lycée horticole de Montreuil</a:t>
            </a:r>
          </a:p>
          <a:p>
            <a:pPr marL="180000" lvl="1" indent="0">
              <a:buNone/>
            </a:pPr>
            <a:r>
              <a:rPr lang="fr-FR" dirty="0" smtClean="0"/>
              <a:t>Et</a:t>
            </a:r>
          </a:p>
          <a:p>
            <a:pPr marL="180000" lvl="1" indent="0">
              <a:buNone/>
            </a:pPr>
            <a:r>
              <a:rPr lang="fr-FR" dirty="0" smtClean="0"/>
              <a:t>Thierry </a:t>
            </a:r>
            <a:r>
              <a:rPr lang="fr-FR" dirty="0" err="1" smtClean="0"/>
              <a:t>Merlet</a:t>
            </a:r>
            <a:r>
              <a:rPr lang="fr-FR" dirty="0" smtClean="0"/>
              <a:t>, principal du collège Pierre Brossolette de Bondy</a:t>
            </a:r>
            <a:endParaRPr lang="fr-FR" dirty="0" smtClean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3. Echanges et présentation des futurs webinaires</a:t>
            </a:r>
            <a:endParaRPr lang="fr-FR" dirty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1A201A-7C0A-D244-8F21-F16D9780A933}" type="datetime1">
              <a:rPr lang="fr-FR" cap="all" smtClean="0"/>
              <a:t>05/03/2021</a:t>
            </a:fld>
            <a:endParaRPr lang="fr-FR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Mission Accompagnement des élèves</a:t>
            </a:r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85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la </a:t>
            </a:r>
            <a:r>
              <a:rPr lang="fr-FR" dirty="0" smtClean="0"/>
              <a:t>mission</a:t>
            </a:r>
            <a:br>
              <a:rPr lang="fr-FR" dirty="0" smtClean="0"/>
            </a:br>
            <a:r>
              <a:rPr lang="fr-FR" dirty="0" smtClean="0"/>
              <a:t>Accompagnement </a:t>
            </a:r>
            <a:r>
              <a:rPr lang="fr-FR" dirty="0"/>
              <a:t>des </a:t>
            </a:r>
            <a:r>
              <a:rPr lang="fr-FR" dirty="0" smtClean="0"/>
              <a:t>élèves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1600" u="sng" dirty="0">
                <a:hlinkClick r:id="rId2"/>
              </a:rPr>
              <a:t>http://accompagnement.ac-creteil.fr/</a:t>
            </a:r>
            <a:r>
              <a:rPr lang="fr-FR" sz="1600" dirty="0"/>
              <a:t/>
            </a:r>
            <a:br>
              <a:rPr lang="fr-FR" sz="1600" dirty="0"/>
            </a:br>
            <a:endParaRPr lang="fr-FR" sz="16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BC76703-502E-BC4A-9B72-196D40FAC719}" type="datetime1">
              <a:rPr lang="fr-FR" cap="all" smtClean="0"/>
              <a:t>05/03/2021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Mission Accompagnement des élèves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26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0000" lvl="1" indent="0"/>
            <a:r>
              <a:rPr lang="fr-FR" sz="3200" b="1" dirty="0" smtClean="0"/>
              <a:t>La place de l’accompagnement dans le projet d’établissement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Axel Balme du Garay, proviseur-adjoint du lycée horticole de Montreuil</a:t>
            </a:r>
            <a:br>
              <a:rPr lang="fr-FR" dirty="0" smtClean="0"/>
            </a:br>
            <a:r>
              <a:rPr lang="fr-FR" dirty="0" smtClean="0"/>
              <a:t>Thierry </a:t>
            </a:r>
            <a:r>
              <a:rPr lang="fr-FR" dirty="0" err="1" smtClean="0"/>
              <a:t>Merlet</a:t>
            </a:r>
            <a:r>
              <a:rPr lang="fr-FR" dirty="0" smtClean="0"/>
              <a:t>, principal du collège Pierre Brossolette de Bondy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BC76703-502E-BC4A-9B72-196D40FAC719}" type="datetime1">
              <a:rPr lang="fr-FR" cap="all" smtClean="0"/>
              <a:t>05/03/2021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Mission Accompagnement des élèves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872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Echanges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BC76703-502E-BC4A-9B72-196D40FAC719}" type="datetime1">
              <a:rPr lang="fr-FR" cap="all" smtClean="0"/>
              <a:t>05/03/2021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Mission Accompagnement des élèves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4519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</a:t>
            </a:r>
            <a:r>
              <a:rPr lang="fr-FR" dirty="0" smtClean="0"/>
              <a:t>des prochains </a:t>
            </a:r>
            <a:r>
              <a:rPr lang="fr-FR" dirty="0" smtClean="0"/>
              <a:t>webinaires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/>
              <a:t> </a:t>
            </a:r>
            <a:br>
              <a:rPr lang="fr-FR" sz="1600" dirty="0"/>
            </a:br>
            <a:endParaRPr lang="fr-FR" sz="16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BC76703-502E-BC4A-9B72-196D40FAC719}" type="datetime1">
              <a:rPr lang="fr-FR" cap="all" smtClean="0"/>
              <a:t>05/03/2021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Mission Accompagnement des élèves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491630"/>
            <a:ext cx="842493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13 avril 2021, 15h-16h30</a:t>
            </a:r>
            <a:endParaRPr lang="fr-FR" sz="1600" dirty="0"/>
          </a:p>
          <a:p>
            <a:r>
              <a:rPr lang="fr-FR" sz="1600" b="1" dirty="0"/>
              <a:t>Le rôle du professeur principal et de l’équipe pédagogique dans </a:t>
            </a:r>
            <a:r>
              <a:rPr lang="fr-FR" sz="1600" b="1" dirty="0" smtClean="0"/>
              <a:t>l’accompagnement </a:t>
            </a:r>
          </a:p>
          <a:p>
            <a:r>
              <a:rPr lang="fr-FR" sz="1600" dirty="0"/>
              <a:t>Nadia </a:t>
            </a:r>
            <a:r>
              <a:rPr lang="fr-FR" sz="1600" dirty="0" err="1"/>
              <a:t>Hallaf</a:t>
            </a:r>
            <a:r>
              <a:rPr lang="fr-FR" sz="1600" dirty="0"/>
              <a:t>-Cohen, professeure au lycée </a:t>
            </a:r>
            <a:r>
              <a:rPr lang="fr-FR" sz="1600" dirty="0" smtClean="0"/>
              <a:t>Robert Schuman </a:t>
            </a:r>
            <a:r>
              <a:rPr lang="fr-FR" sz="1600" dirty="0"/>
              <a:t>de Charenton, et </a:t>
            </a:r>
            <a:r>
              <a:rPr lang="fr-FR" sz="1600" dirty="0" err="1"/>
              <a:t>Eric</a:t>
            </a:r>
            <a:r>
              <a:rPr lang="fr-FR" sz="1600" dirty="0"/>
              <a:t> Viguier, professeur au collège Les </a:t>
            </a:r>
            <a:r>
              <a:rPr lang="fr-FR" sz="1600" dirty="0" err="1"/>
              <a:t>Maillettes</a:t>
            </a:r>
            <a:r>
              <a:rPr lang="fr-FR" sz="1600" dirty="0"/>
              <a:t> de Moissy-Cramayel.</a:t>
            </a:r>
          </a:p>
          <a:p>
            <a:endParaRPr lang="fr-FR" sz="1600" dirty="0" smtClean="0"/>
          </a:p>
          <a:p>
            <a:r>
              <a:rPr lang="fr-FR" sz="1600" dirty="0" smtClean="0"/>
              <a:t>7 m</a:t>
            </a:r>
            <a:r>
              <a:rPr lang="fr-FR" sz="1600" dirty="0" smtClean="0"/>
              <a:t>ai 2021, 9h30-11h</a:t>
            </a:r>
            <a:endParaRPr lang="fr-FR" sz="1600" dirty="0"/>
          </a:p>
          <a:p>
            <a:r>
              <a:rPr lang="fr-FR" sz="1600" b="1" dirty="0"/>
              <a:t>Comment </a:t>
            </a:r>
            <a:r>
              <a:rPr lang="fr-FR" sz="1600" b="1" dirty="0"/>
              <a:t>accompagner les EBEP peut aider tous les élèves : l’exemple des élèves </a:t>
            </a:r>
            <a:r>
              <a:rPr lang="fr-FR" sz="1600" b="1" dirty="0" smtClean="0"/>
              <a:t>allophones</a:t>
            </a:r>
          </a:p>
          <a:p>
            <a:r>
              <a:rPr lang="fr-FR" sz="1600" dirty="0"/>
              <a:t>Pascale </a:t>
            </a:r>
            <a:r>
              <a:rPr lang="fr-FR" sz="1600" dirty="0" err="1"/>
              <a:t>Jallerat</a:t>
            </a:r>
            <a:r>
              <a:rPr lang="fr-FR" sz="1600" dirty="0"/>
              <a:t>, formatrice au CASNAV, et Aurélie Henriot, professeure au collège Vasco de Gama de Saint-Pierre-lès-Nemours.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451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Nous contacter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BC76703-502E-BC4A-9B72-196D40FAC719}" type="datetime1">
              <a:rPr lang="fr-FR" cap="all" smtClean="0"/>
              <a:t>05/03/2021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Mission Accompagnement des élèves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1995686"/>
            <a:ext cx="8280920" cy="107721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1600" b="1" dirty="0" smtClean="0"/>
              <a:t>Adrien David</a:t>
            </a:r>
          </a:p>
          <a:p>
            <a:r>
              <a:rPr lang="fr-FR" sz="1600" dirty="0" smtClean="0"/>
              <a:t>adrien-georges.david@ac-creteil.fr</a:t>
            </a:r>
            <a:endParaRPr lang="fr-FR" sz="1600" dirty="0"/>
          </a:p>
          <a:p>
            <a:endParaRPr lang="fr-FR" sz="1600" dirty="0" smtClean="0"/>
          </a:p>
          <a:p>
            <a:endParaRPr lang="fr-FR" sz="1600" dirty="0" smtClean="0"/>
          </a:p>
          <a:p>
            <a:r>
              <a:rPr lang="fr-FR" sz="1600" b="1" dirty="0" smtClean="0"/>
              <a:t>Elisabeth Jardon</a:t>
            </a:r>
          </a:p>
          <a:p>
            <a:r>
              <a:rPr lang="fr-FR" sz="1600" dirty="0" smtClean="0"/>
              <a:t>elisabeth.jardon@ac-creteil.fr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225283232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_ministeriel_marianne" id="{5F0B8B09-9A99-4083-B883-79F2388C6E1D}" vid="{F8005780-5DEF-4BE0-805B-EA49FB1EABC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>Gabarit powerpoint MENJ</Description0>
  </documentManagement>
</p:properties>
</file>

<file path=customXml/itemProps1.xml><?xml version="1.0" encoding="utf-8"?>
<ds:datastoreItem xmlns:ds="http://schemas.openxmlformats.org/officeDocument/2006/customXml" ds:itemID="{4D416C5A-7AEB-4464-B116-D5E8F5627C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72BEA4-A762-4CC8-ADD6-932E44D60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B279A5-87A2-445D-95C3-916EB9C5F0E3}">
  <ds:schemaRefs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2c7ddd52-0a06-43b1-a35c-dcb15ea2e3f4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676</TotalTime>
  <Words>219</Words>
  <Application>Microsoft Office PowerPoint</Application>
  <PresentationFormat>Affichage à l'écran (16:9)</PresentationFormat>
  <Paragraphs>52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MINISTÈRIEL</vt:lpstr>
      <vt:lpstr>Présentation PowerPoint</vt:lpstr>
      <vt:lpstr>Présentation PowerPoint</vt:lpstr>
      <vt:lpstr>Sommaire</vt:lpstr>
      <vt:lpstr>Présentation de la mission Accompagnement des élèves   http://accompagnement.ac-creteil.fr/ </vt:lpstr>
      <vt:lpstr>La place de l’accompagnement dans le projet d’établissement  Axel Balme du Garay, proviseur-adjoint du lycée horticole de Montreuil Thierry Merlet, principal du collège Pierre Brossolette de Bondy </vt:lpstr>
      <vt:lpstr>Echanges</vt:lpstr>
      <vt:lpstr>Programme des prochains webinaires     </vt:lpstr>
      <vt:lpstr>Nous contacter</vt:lpstr>
    </vt:vector>
  </TitlesOfParts>
  <Manager>Client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lastModifiedBy>Adrien DAVID</cp:lastModifiedBy>
  <cp:revision>25</cp:revision>
  <dcterms:created xsi:type="dcterms:W3CDTF">2020-03-05T15:21:24Z</dcterms:created>
  <dcterms:modified xsi:type="dcterms:W3CDTF">2021-03-05T10:42:30Z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