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4"/>
  </p:notesMasterIdLst>
  <p:handoutMasterIdLst>
    <p:handoutMasterId r:id="rId15"/>
  </p:handoutMasterIdLst>
  <p:sldIdLst>
    <p:sldId id="823" r:id="rId5"/>
    <p:sldId id="377" r:id="rId6"/>
    <p:sldId id="418" r:id="rId7"/>
    <p:sldId id="441" r:id="rId8"/>
    <p:sldId id="443" r:id="rId9"/>
    <p:sldId id="422" r:id="rId10"/>
    <p:sldId id="413" r:id="rId11"/>
    <p:sldId id="439" r:id="rId12"/>
    <p:sldId id="442" r:id="rId13"/>
  </p:sldIdLst>
  <p:sldSz cx="9144000" cy="5143500" type="screen16x9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adémie" id="{0B896E98-F45E-4768-8620-EDDF394BE181}">
          <p14:sldIdLst>
            <p14:sldId id="823"/>
            <p14:sldId id="377"/>
            <p14:sldId id="418"/>
            <p14:sldId id="441"/>
            <p14:sldId id="443"/>
            <p14:sldId id="422"/>
            <p14:sldId id="413"/>
            <p14:sldId id="439"/>
            <p14:sldId id="442"/>
          </p14:sldIdLst>
        </p14:section>
        <p14:section name="Section sans titre" id="{622C8BB1-3030-4E9A-82D5-8CC7FE427116}">
          <p14:sldIdLst/>
        </p14:section>
        <p14:section name="Section sans titre" id="{517F88E1-11F5-4782-9CF6-5F5D1903B5B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guerillot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979"/>
    <a:srgbClr val="FFC901"/>
    <a:srgbClr val="E47FB1"/>
    <a:srgbClr val="69BEC0"/>
    <a:srgbClr val="292C74"/>
    <a:srgbClr val="DDDDFF"/>
    <a:srgbClr val="FC8B46"/>
    <a:srgbClr val="D776A4"/>
    <a:srgbClr val="000091"/>
    <a:srgbClr val="2AD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3"/>
    <p:restoredTop sz="72535" autoAdjust="0"/>
  </p:normalViewPr>
  <p:slideViewPr>
    <p:cSldViewPr showGuides="1">
      <p:cViewPr varScale="1">
        <p:scale>
          <a:sx n="97" d="100"/>
          <a:sy n="97" d="100"/>
        </p:scale>
        <p:origin x="1218" y="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9613B-12F1-42BA-80E4-7A4F8982DA30}" type="doc">
      <dgm:prSet loTypeId="urn:microsoft.com/office/officeart/2005/8/layout/matrix2" loCatId="matrix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28C43ECF-5966-4B9C-9D2A-68EA86A4AFC4}">
      <dgm:prSet phldrT="[Texte]" custT="1"/>
      <dgm:spPr/>
      <dgm:t>
        <a:bodyPr anchor="t"/>
        <a:lstStyle/>
        <a:p>
          <a:r>
            <a:rPr lang="fr-FR" sz="700" b="1" dirty="0">
              <a:solidFill>
                <a:schemeClr val="tx1"/>
              </a:solidFill>
              <a:latin typeface="+mj-lt"/>
            </a:rPr>
            <a:t>supports de cours</a:t>
          </a:r>
        </a:p>
      </dgm:t>
    </dgm:pt>
    <dgm:pt modelId="{585F6963-3E04-4CA2-AFD7-36DC63C4C98B}" type="parTrans" cxnId="{DA45F76D-DD93-4D74-9850-D740C06B57D4}">
      <dgm:prSet/>
      <dgm:spPr/>
      <dgm:t>
        <a:bodyPr/>
        <a:lstStyle/>
        <a:p>
          <a:endParaRPr lang="fr-FR"/>
        </a:p>
      </dgm:t>
    </dgm:pt>
    <dgm:pt modelId="{F32D4864-182A-4153-9D07-7DA4297D64D0}" type="sibTrans" cxnId="{DA45F76D-DD93-4D74-9850-D740C06B57D4}">
      <dgm:prSet/>
      <dgm:spPr/>
      <dgm:t>
        <a:bodyPr/>
        <a:lstStyle/>
        <a:p>
          <a:endParaRPr lang="fr-FR"/>
        </a:p>
      </dgm:t>
    </dgm:pt>
    <dgm:pt modelId="{10A412CC-A79A-4BA8-A131-5CDC68502EAD}">
      <dgm:prSet phldrT="[Texte]" custT="1"/>
      <dgm:spPr/>
      <dgm:t>
        <a:bodyPr anchor="t"/>
        <a:lstStyle/>
        <a:p>
          <a:r>
            <a:rPr lang="fr-FR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Exercices </a:t>
          </a:r>
          <a:r>
            <a:rPr lang="fr-FR" sz="700" b="1" dirty="0">
              <a:solidFill>
                <a:schemeClr val="tx1"/>
              </a:solidFill>
              <a:latin typeface="+mj-lt"/>
            </a:rPr>
            <a:t>et aides contextualisées </a:t>
          </a:r>
          <a:endParaRPr lang="fr-FR" sz="7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F8F055-1D8D-4949-9410-EF8D03AA6CF5}" type="parTrans" cxnId="{A073CE0E-FF5F-45D3-904E-61CBF1EB45FB}">
      <dgm:prSet/>
      <dgm:spPr/>
      <dgm:t>
        <a:bodyPr/>
        <a:lstStyle/>
        <a:p>
          <a:endParaRPr lang="fr-FR"/>
        </a:p>
      </dgm:t>
    </dgm:pt>
    <dgm:pt modelId="{081A2B98-A660-4CBA-9715-6DF3B0C95C19}" type="sibTrans" cxnId="{A073CE0E-FF5F-45D3-904E-61CBF1EB45FB}">
      <dgm:prSet/>
      <dgm:spPr/>
      <dgm:t>
        <a:bodyPr/>
        <a:lstStyle/>
        <a:p>
          <a:endParaRPr lang="fr-FR"/>
        </a:p>
      </dgm:t>
    </dgm:pt>
    <dgm:pt modelId="{F9D762C6-7A01-4E4F-9295-A31B3D944880}">
      <dgm:prSet phldrT="[Texte]" custT="1"/>
      <dgm:spPr/>
      <dgm:t>
        <a:bodyPr anchor="t"/>
        <a:lstStyle/>
        <a:p>
          <a:r>
            <a:rPr lang="fr-FR" sz="700" b="1" dirty="0">
              <a:solidFill>
                <a:schemeClr val="tx1"/>
              </a:solidFill>
              <a:latin typeface="+mj-lt"/>
            </a:rPr>
            <a:t>Productions multimédias</a:t>
          </a:r>
          <a:endParaRPr lang="fr-FR" sz="1050" dirty="0">
            <a:solidFill>
              <a:schemeClr val="tx1"/>
            </a:solidFill>
          </a:endParaRPr>
        </a:p>
      </dgm:t>
    </dgm:pt>
    <dgm:pt modelId="{9CB1C38C-9F3A-41BA-9CB6-738ED055EC6C}" type="parTrans" cxnId="{797F8F43-8D7C-40B6-80EB-D90D69B4F7E5}">
      <dgm:prSet/>
      <dgm:spPr/>
      <dgm:t>
        <a:bodyPr/>
        <a:lstStyle/>
        <a:p>
          <a:endParaRPr lang="fr-FR"/>
        </a:p>
      </dgm:t>
    </dgm:pt>
    <dgm:pt modelId="{BCA9BC3E-DD9D-4DA6-B396-1D2903DE5148}" type="sibTrans" cxnId="{797F8F43-8D7C-40B6-80EB-D90D69B4F7E5}">
      <dgm:prSet/>
      <dgm:spPr/>
      <dgm:t>
        <a:bodyPr/>
        <a:lstStyle/>
        <a:p>
          <a:endParaRPr lang="fr-FR"/>
        </a:p>
      </dgm:t>
    </dgm:pt>
    <dgm:pt modelId="{4F7C5617-0E1F-4A8D-B036-2EBF18DCE98E}">
      <dgm:prSet phldrT="[Texte]" custT="1"/>
      <dgm:spPr/>
      <dgm:t>
        <a:bodyPr anchor="t"/>
        <a:lstStyle/>
        <a:p>
          <a:r>
            <a:rPr lang="fr-FR" sz="700" b="1" dirty="0">
              <a:solidFill>
                <a:schemeClr val="tx1"/>
              </a:solidFill>
              <a:latin typeface="+mj-lt"/>
            </a:rPr>
            <a:t>Activités et évaluations </a:t>
          </a:r>
          <a:r>
            <a:rPr lang="fr-FR" sz="700" b="1" dirty="0" err="1">
              <a:solidFill>
                <a:schemeClr val="tx1"/>
              </a:solidFill>
              <a:latin typeface="+mj-lt"/>
            </a:rPr>
            <a:t>auto-corrigées</a:t>
          </a:r>
          <a:endParaRPr lang="fr-FR" sz="700" b="1" dirty="0">
            <a:solidFill>
              <a:schemeClr val="tx1"/>
            </a:solidFill>
            <a:latin typeface="+mj-lt"/>
          </a:endParaRPr>
        </a:p>
      </dgm:t>
    </dgm:pt>
    <dgm:pt modelId="{40812D0C-E839-441F-A9EB-4D6CDDF7953A}" type="parTrans" cxnId="{70FC4760-EF16-4387-A4A6-528198310116}">
      <dgm:prSet/>
      <dgm:spPr/>
      <dgm:t>
        <a:bodyPr/>
        <a:lstStyle/>
        <a:p>
          <a:endParaRPr lang="fr-FR"/>
        </a:p>
      </dgm:t>
    </dgm:pt>
    <dgm:pt modelId="{D2E42313-8BDC-41E2-9CAD-6E0CE2C86EB2}" type="sibTrans" cxnId="{70FC4760-EF16-4387-A4A6-528198310116}">
      <dgm:prSet/>
      <dgm:spPr/>
      <dgm:t>
        <a:bodyPr/>
        <a:lstStyle/>
        <a:p>
          <a:endParaRPr lang="fr-FR"/>
        </a:p>
      </dgm:t>
    </dgm:pt>
    <dgm:pt modelId="{686D7717-0553-4811-8FFD-83249016F0E7}" type="pres">
      <dgm:prSet presAssocID="{C899613B-12F1-42BA-80E4-7A4F8982DA3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815C1C6-D97B-452A-8D25-10BDFFF10916}" type="pres">
      <dgm:prSet presAssocID="{C899613B-12F1-42BA-80E4-7A4F8982DA30}" presName="axisShape" presStyleLbl="bgShp" presStyleIdx="0" presStyleCnt="1"/>
      <dgm:spPr/>
    </dgm:pt>
    <dgm:pt modelId="{684079B7-600C-49F7-987B-D2EF75063F18}" type="pres">
      <dgm:prSet presAssocID="{C899613B-12F1-42BA-80E4-7A4F8982DA3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FC3E3D-DDBE-4E40-943E-5D15AA1551F9}" type="pres">
      <dgm:prSet presAssocID="{C899613B-12F1-42BA-80E4-7A4F8982DA30}" presName="rect2" presStyleLbl="node1" presStyleIdx="1" presStyleCnt="4" custLinFactNeighborX="-716" custLinFactNeighborY="-3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33A05E-13FC-479F-AE49-5C73280844F0}" type="pres">
      <dgm:prSet presAssocID="{C899613B-12F1-42BA-80E4-7A4F8982DA3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1AFF4C-BF82-4528-BB8A-42A54A6A357D}" type="pres">
      <dgm:prSet presAssocID="{C899613B-12F1-42BA-80E4-7A4F8982DA3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45F76D-DD93-4D74-9850-D740C06B57D4}" srcId="{C899613B-12F1-42BA-80E4-7A4F8982DA30}" destId="{28C43ECF-5966-4B9C-9D2A-68EA86A4AFC4}" srcOrd="0" destOrd="0" parTransId="{585F6963-3E04-4CA2-AFD7-36DC63C4C98B}" sibTransId="{F32D4864-182A-4153-9D07-7DA4297D64D0}"/>
    <dgm:cxn modelId="{B501BF29-4E51-44C4-A60F-3D75B2B31AF3}" type="presOf" srcId="{28C43ECF-5966-4B9C-9D2A-68EA86A4AFC4}" destId="{684079B7-600C-49F7-987B-D2EF75063F18}" srcOrd="0" destOrd="0" presId="urn:microsoft.com/office/officeart/2005/8/layout/matrix2"/>
    <dgm:cxn modelId="{572E6B04-7B75-472C-9794-364A2515AF28}" type="presOf" srcId="{F9D762C6-7A01-4E4F-9295-A31B3D944880}" destId="{7833A05E-13FC-479F-AE49-5C73280844F0}" srcOrd="0" destOrd="0" presId="urn:microsoft.com/office/officeart/2005/8/layout/matrix2"/>
    <dgm:cxn modelId="{A073CE0E-FF5F-45D3-904E-61CBF1EB45FB}" srcId="{C899613B-12F1-42BA-80E4-7A4F8982DA30}" destId="{10A412CC-A79A-4BA8-A131-5CDC68502EAD}" srcOrd="1" destOrd="0" parTransId="{EEF8F055-1D8D-4949-9410-EF8D03AA6CF5}" sibTransId="{081A2B98-A660-4CBA-9715-6DF3B0C95C19}"/>
    <dgm:cxn modelId="{AAA8CCA3-ADF1-42A5-9A08-1D5B00E55B89}" type="presOf" srcId="{10A412CC-A79A-4BA8-A131-5CDC68502EAD}" destId="{9EFC3E3D-DDBE-4E40-943E-5D15AA1551F9}" srcOrd="0" destOrd="0" presId="urn:microsoft.com/office/officeart/2005/8/layout/matrix2"/>
    <dgm:cxn modelId="{70FC4760-EF16-4387-A4A6-528198310116}" srcId="{C899613B-12F1-42BA-80E4-7A4F8982DA30}" destId="{4F7C5617-0E1F-4A8D-B036-2EBF18DCE98E}" srcOrd="3" destOrd="0" parTransId="{40812D0C-E839-441F-A9EB-4D6CDDF7953A}" sibTransId="{D2E42313-8BDC-41E2-9CAD-6E0CE2C86EB2}"/>
    <dgm:cxn modelId="{797F8F43-8D7C-40B6-80EB-D90D69B4F7E5}" srcId="{C899613B-12F1-42BA-80E4-7A4F8982DA30}" destId="{F9D762C6-7A01-4E4F-9295-A31B3D944880}" srcOrd="2" destOrd="0" parTransId="{9CB1C38C-9F3A-41BA-9CB6-738ED055EC6C}" sibTransId="{BCA9BC3E-DD9D-4DA6-B396-1D2903DE5148}"/>
    <dgm:cxn modelId="{3A3C7B5B-D017-4752-8FF0-B87F6FC2342A}" type="presOf" srcId="{C899613B-12F1-42BA-80E4-7A4F8982DA30}" destId="{686D7717-0553-4811-8FFD-83249016F0E7}" srcOrd="0" destOrd="0" presId="urn:microsoft.com/office/officeart/2005/8/layout/matrix2"/>
    <dgm:cxn modelId="{78009FD7-E2C0-42C5-A102-B533C1538A92}" type="presOf" srcId="{4F7C5617-0E1F-4A8D-B036-2EBF18DCE98E}" destId="{A81AFF4C-BF82-4528-BB8A-42A54A6A357D}" srcOrd="0" destOrd="0" presId="urn:microsoft.com/office/officeart/2005/8/layout/matrix2"/>
    <dgm:cxn modelId="{72492530-0708-4FC2-AE60-A461161AAEB4}" type="presParOf" srcId="{686D7717-0553-4811-8FFD-83249016F0E7}" destId="{C815C1C6-D97B-452A-8D25-10BDFFF10916}" srcOrd="0" destOrd="0" presId="urn:microsoft.com/office/officeart/2005/8/layout/matrix2"/>
    <dgm:cxn modelId="{5922A3CD-966E-4E1A-9FE7-6FAC7F71929C}" type="presParOf" srcId="{686D7717-0553-4811-8FFD-83249016F0E7}" destId="{684079B7-600C-49F7-987B-D2EF75063F18}" srcOrd="1" destOrd="0" presId="urn:microsoft.com/office/officeart/2005/8/layout/matrix2"/>
    <dgm:cxn modelId="{61E2E5E8-01DB-486F-86F6-FBE058F0E26D}" type="presParOf" srcId="{686D7717-0553-4811-8FFD-83249016F0E7}" destId="{9EFC3E3D-DDBE-4E40-943E-5D15AA1551F9}" srcOrd="2" destOrd="0" presId="urn:microsoft.com/office/officeart/2005/8/layout/matrix2"/>
    <dgm:cxn modelId="{9A64F822-CC6B-4A29-881F-A32C4A0E306A}" type="presParOf" srcId="{686D7717-0553-4811-8FFD-83249016F0E7}" destId="{7833A05E-13FC-479F-AE49-5C73280844F0}" srcOrd="3" destOrd="0" presId="urn:microsoft.com/office/officeart/2005/8/layout/matrix2"/>
    <dgm:cxn modelId="{AFF69E78-F58B-4BFF-8610-56CAFAC90C17}" type="presParOf" srcId="{686D7717-0553-4811-8FFD-83249016F0E7}" destId="{A81AFF4C-BF82-4528-BB8A-42A54A6A357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5E2465-7C0B-467E-B351-E6AFF98C8182}" type="doc">
      <dgm:prSet loTypeId="urn:microsoft.com/office/officeart/2005/8/layout/cycle6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CBB4E9D9-1C5A-4B24-B747-3457CE1AA5DA}">
      <dgm:prSet phldrT="[Texte]" custT="1"/>
      <dgm:spPr/>
      <dgm:t>
        <a:bodyPr/>
        <a:lstStyle/>
        <a:p>
          <a:r>
            <a:rPr lang="fr-FR" sz="1000" b="1" dirty="0"/>
            <a:t>Planifier</a:t>
          </a:r>
        </a:p>
      </dgm:t>
    </dgm:pt>
    <dgm:pt modelId="{C5D509F0-42CA-45AA-B6F0-F220DEFB7549}" type="parTrans" cxnId="{B7632D3E-4AD5-4218-A2E0-CA975E13FB3E}">
      <dgm:prSet/>
      <dgm:spPr/>
      <dgm:t>
        <a:bodyPr/>
        <a:lstStyle/>
        <a:p>
          <a:endParaRPr lang="fr-FR" sz="1000" b="1"/>
        </a:p>
      </dgm:t>
    </dgm:pt>
    <dgm:pt modelId="{B772BED1-6A44-4A9F-A264-190513779B18}" type="sibTrans" cxnId="{B7632D3E-4AD5-4218-A2E0-CA975E13FB3E}">
      <dgm:prSet/>
      <dgm:spPr/>
      <dgm:t>
        <a:bodyPr/>
        <a:lstStyle/>
        <a:p>
          <a:endParaRPr lang="fr-FR" sz="1000" b="1"/>
        </a:p>
      </dgm:t>
    </dgm:pt>
    <dgm:pt modelId="{43143CB4-5FDC-4851-8E0F-B0C9352AD1CC}">
      <dgm:prSet phldrT="[Texte]" custT="1"/>
      <dgm:spPr/>
      <dgm:t>
        <a:bodyPr/>
        <a:lstStyle/>
        <a:p>
          <a:r>
            <a:rPr lang="fr-FR" sz="1000" b="1" dirty="0"/>
            <a:t>Interagir</a:t>
          </a:r>
        </a:p>
      </dgm:t>
    </dgm:pt>
    <dgm:pt modelId="{EC6F9227-D42A-4D81-ADA2-2D63B773E7A8}" type="parTrans" cxnId="{366D1878-2F2C-4324-9A19-AC20429D4FF7}">
      <dgm:prSet/>
      <dgm:spPr/>
      <dgm:t>
        <a:bodyPr/>
        <a:lstStyle/>
        <a:p>
          <a:endParaRPr lang="fr-FR" sz="1000" b="1"/>
        </a:p>
      </dgm:t>
    </dgm:pt>
    <dgm:pt modelId="{451D75C7-F78E-4CD5-A098-40A2204B40F1}" type="sibTrans" cxnId="{366D1878-2F2C-4324-9A19-AC20429D4FF7}">
      <dgm:prSet/>
      <dgm:spPr/>
      <dgm:t>
        <a:bodyPr/>
        <a:lstStyle/>
        <a:p>
          <a:endParaRPr lang="fr-FR" sz="1000" b="1"/>
        </a:p>
      </dgm:t>
    </dgm:pt>
    <dgm:pt modelId="{4B30768D-8D5B-4615-BE7E-332163F2AD7F}">
      <dgm:prSet phldrT="[Texte]" custT="1"/>
      <dgm:spPr/>
      <dgm:t>
        <a:bodyPr/>
        <a:lstStyle/>
        <a:p>
          <a:r>
            <a:rPr lang="fr-FR" sz="1000" b="1" dirty="0"/>
            <a:t>Partager des supports</a:t>
          </a:r>
        </a:p>
      </dgm:t>
    </dgm:pt>
    <dgm:pt modelId="{E7EFC483-85F9-4856-B1F1-3F6F55BD3B1A}" type="parTrans" cxnId="{9BEE20DF-EC08-49A8-925F-8F5FDEDF442B}">
      <dgm:prSet/>
      <dgm:spPr/>
      <dgm:t>
        <a:bodyPr/>
        <a:lstStyle/>
        <a:p>
          <a:endParaRPr lang="fr-FR" sz="1000" b="1"/>
        </a:p>
      </dgm:t>
    </dgm:pt>
    <dgm:pt modelId="{D1C32589-5229-48B3-9976-48E8D9C7270E}" type="sibTrans" cxnId="{9BEE20DF-EC08-49A8-925F-8F5FDEDF442B}">
      <dgm:prSet/>
      <dgm:spPr/>
      <dgm:t>
        <a:bodyPr/>
        <a:lstStyle/>
        <a:p>
          <a:endParaRPr lang="fr-FR" sz="1000" b="1"/>
        </a:p>
      </dgm:t>
    </dgm:pt>
    <dgm:pt modelId="{4E0DC3E3-8BE4-42D0-9153-56ECA4986780}">
      <dgm:prSet phldrT="[Texte]" custT="1"/>
      <dgm:spPr/>
      <dgm:t>
        <a:bodyPr/>
        <a:lstStyle/>
        <a:p>
          <a:r>
            <a:rPr lang="fr-FR" sz="1000" b="1" dirty="0"/>
            <a:t>Communiquer</a:t>
          </a:r>
        </a:p>
      </dgm:t>
    </dgm:pt>
    <dgm:pt modelId="{1299B727-854D-4CB6-82D0-4E52F73F21B1}" type="parTrans" cxnId="{5A80F4D3-9851-42ED-9C60-0A383C49BA81}">
      <dgm:prSet/>
      <dgm:spPr/>
      <dgm:t>
        <a:bodyPr/>
        <a:lstStyle/>
        <a:p>
          <a:endParaRPr lang="fr-FR" sz="1000" b="1"/>
        </a:p>
      </dgm:t>
    </dgm:pt>
    <dgm:pt modelId="{562078DE-67F2-43C9-8869-62C7CE8ADF82}" type="sibTrans" cxnId="{5A80F4D3-9851-42ED-9C60-0A383C49BA81}">
      <dgm:prSet/>
      <dgm:spPr/>
      <dgm:t>
        <a:bodyPr/>
        <a:lstStyle/>
        <a:p>
          <a:endParaRPr lang="fr-FR" sz="1000" b="1"/>
        </a:p>
      </dgm:t>
    </dgm:pt>
    <dgm:pt modelId="{FF5C1A16-FF74-45BE-B531-C84B1AB0F80E}">
      <dgm:prSet phldrT="[Texte]" custT="1"/>
      <dgm:spPr/>
      <dgm:t>
        <a:bodyPr/>
        <a:lstStyle/>
        <a:p>
          <a:r>
            <a:rPr lang="fr-FR" sz="1000" b="1" dirty="0"/>
            <a:t>Suivre</a:t>
          </a:r>
        </a:p>
      </dgm:t>
    </dgm:pt>
    <dgm:pt modelId="{E12E0EC6-7CC5-41CE-9975-4822957CF982}" type="parTrans" cxnId="{1F47BF0E-2910-4436-AFE5-0148DF05F6F2}">
      <dgm:prSet/>
      <dgm:spPr/>
      <dgm:t>
        <a:bodyPr/>
        <a:lstStyle/>
        <a:p>
          <a:endParaRPr lang="fr-FR" sz="1000" b="1"/>
        </a:p>
      </dgm:t>
    </dgm:pt>
    <dgm:pt modelId="{693A73E4-E35D-44E3-9593-ED6A131B659E}" type="sibTrans" cxnId="{1F47BF0E-2910-4436-AFE5-0148DF05F6F2}">
      <dgm:prSet/>
      <dgm:spPr/>
      <dgm:t>
        <a:bodyPr/>
        <a:lstStyle/>
        <a:p>
          <a:endParaRPr lang="fr-FR" sz="1000" b="1"/>
        </a:p>
      </dgm:t>
    </dgm:pt>
    <dgm:pt modelId="{4D8C399A-0C6E-4688-A128-A1EF53C840C6}">
      <dgm:prSet phldrT="[Texte]" custT="1"/>
      <dgm:spPr/>
      <dgm:t>
        <a:bodyPr/>
        <a:lstStyle/>
        <a:p>
          <a:r>
            <a:rPr lang="fr-FR" sz="1000" b="1" dirty="0"/>
            <a:t>Organiser</a:t>
          </a:r>
        </a:p>
      </dgm:t>
    </dgm:pt>
    <dgm:pt modelId="{861D5AB8-973B-45FD-9B03-E18491B1D845}" type="parTrans" cxnId="{BDFB07FA-1C9C-4D50-AEB4-B4CDC6CAF035}">
      <dgm:prSet/>
      <dgm:spPr/>
      <dgm:t>
        <a:bodyPr/>
        <a:lstStyle/>
        <a:p>
          <a:endParaRPr lang="fr-FR" sz="1000" b="1"/>
        </a:p>
      </dgm:t>
    </dgm:pt>
    <dgm:pt modelId="{6A46BC1F-1447-41B6-9597-FBDB9702EDD3}" type="sibTrans" cxnId="{BDFB07FA-1C9C-4D50-AEB4-B4CDC6CAF035}">
      <dgm:prSet/>
      <dgm:spPr/>
      <dgm:t>
        <a:bodyPr/>
        <a:lstStyle/>
        <a:p>
          <a:endParaRPr lang="fr-FR" sz="1000" b="1"/>
        </a:p>
      </dgm:t>
    </dgm:pt>
    <dgm:pt modelId="{2171E7C9-61D8-4806-A512-C303AC0699F9}" type="pres">
      <dgm:prSet presAssocID="{195E2465-7C0B-467E-B351-E6AFF98C81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90F1F7E-BA4B-44EE-9066-5A1B6CCBB146}" type="pres">
      <dgm:prSet presAssocID="{CBB4E9D9-1C5A-4B24-B747-3457CE1AA5DA}" presName="node" presStyleLbl="node1" presStyleIdx="0" presStyleCnt="6" custScaleX="105980" custScaleY="815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2F8BE6-1133-471F-8660-BC5714C6E6D0}" type="pres">
      <dgm:prSet presAssocID="{CBB4E9D9-1C5A-4B24-B747-3457CE1AA5DA}" presName="spNode" presStyleCnt="0"/>
      <dgm:spPr/>
    </dgm:pt>
    <dgm:pt modelId="{AD4F86B0-F900-4346-9056-C6CE24DF1E75}" type="pres">
      <dgm:prSet presAssocID="{B772BED1-6A44-4A9F-A264-190513779B18}" presName="sibTrans" presStyleLbl="sibTrans1D1" presStyleIdx="0" presStyleCnt="6"/>
      <dgm:spPr/>
      <dgm:t>
        <a:bodyPr/>
        <a:lstStyle/>
        <a:p>
          <a:endParaRPr lang="fr-FR"/>
        </a:p>
      </dgm:t>
    </dgm:pt>
    <dgm:pt modelId="{199028EF-2316-42B5-A0D0-6B8656687028}" type="pres">
      <dgm:prSet presAssocID="{4D8C399A-0C6E-4688-A128-A1EF53C840C6}" presName="node" presStyleLbl="node1" presStyleIdx="1" presStyleCnt="6" custScaleX="105980" custScaleY="81523" custRadScaleRad="99324" custRadScaleInc="221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D708AF-491E-4E1E-BBA8-BAACC87BF0B7}" type="pres">
      <dgm:prSet presAssocID="{4D8C399A-0C6E-4688-A128-A1EF53C840C6}" presName="spNode" presStyleCnt="0"/>
      <dgm:spPr/>
    </dgm:pt>
    <dgm:pt modelId="{B98896E4-AE84-4030-B472-F7475D453A0B}" type="pres">
      <dgm:prSet presAssocID="{6A46BC1F-1447-41B6-9597-FBDB9702EDD3}" presName="sibTrans" presStyleLbl="sibTrans1D1" presStyleIdx="1" presStyleCnt="6"/>
      <dgm:spPr/>
      <dgm:t>
        <a:bodyPr/>
        <a:lstStyle/>
        <a:p>
          <a:endParaRPr lang="fr-FR"/>
        </a:p>
      </dgm:t>
    </dgm:pt>
    <dgm:pt modelId="{299849A9-A017-49A6-AE95-135F6074A885}" type="pres">
      <dgm:prSet presAssocID="{4E0DC3E3-8BE4-42D0-9153-56ECA4986780}" presName="node" presStyleLbl="node1" presStyleIdx="2" presStyleCnt="6" custScaleX="105980" custScaleY="81523" custRadScaleRad="98294" custRadScaleInc="-383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B6F3F1-2F42-4A9D-9BFA-DD7F42001D4E}" type="pres">
      <dgm:prSet presAssocID="{4E0DC3E3-8BE4-42D0-9153-56ECA4986780}" presName="spNode" presStyleCnt="0"/>
      <dgm:spPr/>
    </dgm:pt>
    <dgm:pt modelId="{156B0EA8-2DAB-4012-AA6B-C0E74A05AA62}" type="pres">
      <dgm:prSet presAssocID="{562078DE-67F2-43C9-8869-62C7CE8ADF82}" presName="sibTrans" presStyleLbl="sibTrans1D1" presStyleIdx="2" presStyleCnt="6"/>
      <dgm:spPr/>
      <dgm:t>
        <a:bodyPr/>
        <a:lstStyle/>
        <a:p>
          <a:endParaRPr lang="fr-FR"/>
        </a:p>
      </dgm:t>
    </dgm:pt>
    <dgm:pt modelId="{DF45A74B-8396-487C-A85A-925E3BBEC0DB}" type="pres">
      <dgm:prSet presAssocID="{43143CB4-5FDC-4851-8E0F-B0C9352AD1CC}" presName="node" presStyleLbl="node1" presStyleIdx="3" presStyleCnt="6" custScaleX="105980" custScaleY="815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A57FB2-FC5C-45D2-8FFC-F7CBED201774}" type="pres">
      <dgm:prSet presAssocID="{43143CB4-5FDC-4851-8E0F-B0C9352AD1CC}" presName="spNode" presStyleCnt="0"/>
      <dgm:spPr/>
    </dgm:pt>
    <dgm:pt modelId="{A9061986-58F3-477B-8064-54FC2B465785}" type="pres">
      <dgm:prSet presAssocID="{451D75C7-F78E-4CD5-A098-40A2204B40F1}" presName="sibTrans" presStyleLbl="sibTrans1D1" presStyleIdx="3" presStyleCnt="6"/>
      <dgm:spPr/>
      <dgm:t>
        <a:bodyPr/>
        <a:lstStyle/>
        <a:p>
          <a:endParaRPr lang="fr-FR"/>
        </a:p>
      </dgm:t>
    </dgm:pt>
    <dgm:pt modelId="{459AD6B4-9F29-4D91-9BFC-204318545EF7}" type="pres">
      <dgm:prSet presAssocID="{4B30768D-8D5B-4615-BE7E-332163F2AD7F}" presName="node" presStyleLbl="node1" presStyleIdx="4" presStyleCnt="6" custScaleX="105980" custScaleY="81523" custRadScaleRad="99440" custRadScaleInc="290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5D7854-7F30-4DF9-82B8-C3BE1171F45C}" type="pres">
      <dgm:prSet presAssocID="{4B30768D-8D5B-4615-BE7E-332163F2AD7F}" presName="spNode" presStyleCnt="0"/>
      <dgm:spPr/>
    </dgm:pt>
    <dgm:pt modelId="{AA2E89B9-7954-4D73-8ED8-30973E8C5FF5}" type="pres">
      <dgm:prSet presAssocID="{D1C32589-5229-48B3-9976-48E8D9C7270E}" presName="sibTrans" presStyleLbl="sibTrans1D1" presStyleIdx="4" presStyleCnt="6"/>
      <dgm:spPr/>
      <dgm:t>
        <a:bodyPr/>
        <a:lstStyle/>
        <a:p>
          <a:endParaRPr lang="fr-FR"/>
        </a:p>
      </dgm:t>
    </dgm:pt>
    <dgm:pt modelId="{8289ABDB-8131-4592-8FB8-9425485F1AF5}" type="pres">
      <dgm:prSet presAssocID="{FF5C1A16-FF74-45BE-B531-C84B1AB0F80E}" presName="node" presStyleLbl="node1" presStyleIdx="5" presStyleCnt="6" custScaleX="105980" custScaleY="81523" custRadScaleRad="101997" custRadScaleInc="-195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5B9654-70A9-40CF-8E3C-7929B894E946}" type="pres">
      <dgm:prSet presAssocID="{FF5C1A16-FF74-45BE-B531-C84B1AB0F80E}" presName="spNode" presStyleCnt="0"/>
      <dgm:spPr/>
    </dgm:pt>
    <dgm:pt modelId="{4849E440-D894-4D5D-ADF7-4EE62C8FC74D}" type="pres">
      <dgm:prSet presAssocID="{693A73E4-E35D-44E3-9593-ED6A131B659E}" presName="sibTrans" presStyleLbl="sibTrans1D1" presStyleIdx="5" presStyleCnt="6"/>
      <dgm:spPr/>
      <dgm:t>
        <a:bodyPr/>
        <a:lstStyle/>
        <a:p>
          <a:endParaRPr lang="fr-FR"/>
        </a:p>
      </dgm:t>
    </dgm:pt>
  </dgm:ptLst>
  <dgm:cxnLst>
    <dgm:cxn modelId="{9BEE20DF-EC08-49A8-925F-8F5FDEDF442B}" srcId="{195E2465-7C0B-467E-B351-E6AFF98C8182}" destId="{4B30768D-8D5B-4615-BE7E-332163F2AD7F}" srcOrd="4" destOrd="0" parTransId="{E7EFC483-85F9-4856-B1F1-3F6F55BD3B1A}" sibTransId="{D1C32589-5229-48B3-9976-48E8D9C7270E}"/>
    <dgm:cxn modelId="{6EEE7A56-EFB6-48A6-876B-B7F425DC0332}" type="presOf" srcId="{195E2465-7C0B-467E-B351-E6AFF98C8182}" destId="{2171E7C9-61D8-4806-A512-C303AC0699F9}" srcOrd="0" destOrd="0" presId="urn:microsoft.com/office/officeart/2005/8/layout/cycle6"/>
    <dgm:cxn modelId="{5458293A-2D0D-4BCF-A4CE-AB40177D8426}" type="presOf" srcId="{D1C32589-5229-48B3-9976-48E8D9C7270E}" destId="{AA2E89B9-7954-4D73-8ED8-30973E8C5FF5}" srcOrd="0" destOrd="0" presId="urn:microsoft.com/office/officeart/2005/8/layout/cycle6"/>
    <dgm:cxn modelId="{6B0E8EBA-412F-4347-B03B-3B17E0929E19}" type="presOf" srcId="{4E0DC3E3-8BE4-42D0-9153-56ECA4986780}" destId="{299849A9-A017-49A6-AE95-135F6074A885}" srcOrd="0" destOrd="0" presId="urn:microsoft.com/office/officeart/2005/8/layout/cycle6"/>
    <dgm:cxn modelId="{3DA149D4-C7E1-472A-9828-BCF45F9A3C56}" type="presOf" srcId="{FF5C1A16-FF74-45BE-B531-C84B1AB0F80E}" destId="{8289ABDB-8131-4592-8FB8-9425485F1AF5}" srcOrd="0" destOrd="0" presId="urn:microsoft.com/office/officeart/2005/8/layout/cycle6"/>
    <dgm:cxn modelId="{31A616D3-2D2D-4932-8A61-6A72BA75912F}" type="presOf" srcId="{562078DE-67F2-43C9-8869-62C7CE8ADF82}" destId="{156B0EA8-2DAB-4012-AA6B-C0E74A05AA62}" srcOrd="0" destOrd="0" presId="urn:microsoft.com/office/officeart/2005/8/layout/cycle6"/>
    <dgm:cxn modelId="{1F47BF0E-2910-4436-AFE5-0148DF05F6F2}" srcId="{195E2465-7C0B-467E-B351-E6AFF98C8182}" destId="{FF5C1A16-FF74-45BE-B531-C84B1AB0F80E}" srcOrd="5" destOrd="0" parTransId="{E12E0EC6-7CC5-41CE-9975-4822957CF982}" sibTransId="{693A73E4-E35D-44E3-9593-ED6A131B659E}"/>
    <dgm:cxn modelId="{50D1BAC4-F6C8-4A75-A73C-0D1AC6B14100}" type="presOf" srcId="{4D8C399A-0C6E-4688-A128-A1EF53C840C6}" destId="{199028EF-2316-42B5-A0D0-6B8656687028}" srcOrd="0" destOrd="0" presId="urn:microsoft.com/office/officeart/2005/8/layout/cycle6"/>
    <dgm:cxn modelId="{E352B719-2431-42AA-B4B5-314BACF4D02D}" type="presOf" srcId="{451D75C7-F78E-4CD5-A098-40A2204B40F1}" destId="{A9061986-58F3-477B-8064-54FC2B465785}" srcOrd="0" destOrd="0" presId="urn:microsoft.com/office/officeart/2005/8/layout/cycle6"/>
    <dgm:cxn modelId="{D1AE7010-626F-4EA1-8459-6C9940B9AEE9}" type="presOf" srcId="{6A46BC1F-1447-41B6-9597-FBDB9702EDD3}" destId="{B98896E4-AE84-4030-B472-F7475D453A0B}" srcOrd="0" destOrd="0" presId="urn:microsoft.com/office/officeart/2005/8/layout/cycle6"/>
    <dgm:cxn modelId="{5C044A74-B9CC-42F9-AEAA-A6AF59DE8CA9}" type="presOf" srcId="{CBB4E9D9-1C5A-4B24-B747-3457CE1AA5DA}" destId="{890F1F7E-BA4B-44EE-9066-5A1B6CCBB146}" srcOrd="0" destOrd="0" presId="urn:microsoft.com/office/officeart/2005/8/layout/cycle6"/>
    <dgm:cxn modelId="{B7632D3E-4AD5-4218-A2E0-CA975E13FB3E}" srcId="{195E2465-7C0B-467E-B351-E6AFF98C8182}" destId="{CBB4E9D9-1C5A-4B24-B747-3457CE1AA5DA}" srcOrd="0" destOrd="0" parTransId="{C5D509F0-42CA-45AA-B6F0-F220DEFB7549}" sibTransId="{B772BED1-6A44-4A9F-A264-190513779B18}"/>
    <dgm:cxn modelId="{2AD62E6E-E8E3-4F87-BB8C-0A55E85CCE1F}" type="presOf" srcId="{B772BED1-6A44-4A9F-A264-190513779B18}" destId="{AD4F86B0-F900-4346-9056-C6CE24DF1E75}" srcOrd="0" destOrd="0" presId="urn:microsoft.com/office/officeart/2005/8/layout/cycle6"/>
    <dgm:cxn modelId="{92DC2DE6-875D-4312-A5F7-BE43B1ACFE27}" type="presOf" srcId="{4B30768D-8D5B-4615-BE7E-332163F2AD7F}" destId="{459AD6B4-9F29-4D91-9BFC-204318545EF7}" srcOrd="0" destOrd="0" presId="urn:microsoft.com/office/officeart/2005/8/layout/cycle6"/>
    <dgm:cxn modelId="{BDFB07FA-1C9C-4D50-AEB4-B4CDC6CAF035}" srcId="{195E2465-7C0B-467E-B351-E6AFF98C8182}" destId="{4D8C399A-0C6E-4688-A128-A1EF53C840C6}" srcOrd="1" destOrd="0" parTransId="{861D5AB8-973B-45FD-9B03-E18491B1D845}" sibTransId="{6A46BC1F-1447-41B6-9597-FBDB9702EDD3}"/>
    <dgm:cxn modelId="{5A80F4D3-9851-42ED-9C60-0A383C49BA81}" srcId="{195E2465-7C0B-467E-B351-E6AFF98C8182}" destId="{4E0DC3E3-8BE4-42D0-9153-56ECA4986780}" srcOrd="2" destOrd="0" parTransId="{1299B727-854D-4CB6-82D0-4E52F73F21B1}" sibTransId="{562078DE-67F2-43C9-8869-62C7CE8ADF82}"/>
    <dgm:cxn modelId="{366D1878-2F2C-4324-9A19-AC20429D4FF7}" srcId="{195E2465-7C0B-467E-B351-E6AFF98C8182}" destId="{43143CB4-5FDC-4851-8E0F-B0C9352AD1CC}" srcOrd="3" destOrd="0" parTransId="{EC6F9227-D42A-4D81-ADA2-2D63B773E7A8}" sibTransId="{451D75C7-F78E-4CD5-A098-40A2204B40F1}"/>
    <dgm:cxn modelId="{8FCAC852-ACA1-49A2-A471-68B3926F7D9B}" type="presOf" srcId="{43143CB4-5FDC-4851-8E0F-B0C9352AD1CC}" destId="{DF45A74B-8396-487C-A85A-925E3BBEC0DB}" srcOrd="0" destOrd="0" presId="urn:microsoft.com/office/officeart/2005/8/layout/cycle6"/>
    <dgm:cxn modelId="{BCCF82EF-1203-4053-9F0A-79898D86A86A}" type="presOf" srcId="{693A73E4-E35D-44E3-9593-ED6A131B659E}" destId="{4849E440-D894-4D5D-ADF7-4EE62C8FC74D}" srcOrd="0" destOrd="0" presId="urn:microsoft.com/office/officeart/2005/8/layout/cycle6"/>
    <dgm:cxn modelId="{5F01251C-D6DD-4FFE-B995-7F9290B00F6D}" type="presParOf" srcId="{2171E7C9-61D8-4806-A512-C303AC0699F9}" destId="{890F1F7E-BA4B-44EE-9066-5A1B6CCBB146}" srcOrd="0" destOrd="0" presId="urn:microsoft.com/office/officeart/2005/8/layout/cycle6"/>
    <dgm:cxn modelId="{59250C2B-45CC-4DEE-8820-CD7B6C937F73}" type="presParOf" srcId="{2171E7C9-61D8-4806-A512-C303AC0699F9}" destId="{F32F8BE6-1133-471F-8660-BC5714C6E6D0}" srcOrd="1" destOrd="0" presId="urn:microsoft.com/office/officeart/2005/8/layout/cycle6"/>
    <dgm:cxn modelId="{10917D49-BBA2-4B74-AE7E-07F15AE5E0C8}" type="presParOf" srcId="{2171E7C9-61D8-4806-A512-C303AC0699F9}" destId="{AD4F86B0-F900-4346-9056-C6CE24DF1E75}" srcOrd="2" destOrd="0" presId="urn:microsoft.com/office/officeart/2005/8/layout/cycle6"/>
    <dgm:cxn modelId="{EF0E47EE-0F88-4EC6-8F4A-22CBA199A3CD}" type="presParOf" srcId="{2171E7C9-61D8-4806-A512-C303AC0699F9}" destId="{199028EF-2316-42B5-A0D0-6B8656687028}" srcOrd="3" destOrd="0" presId="urn:microsoft.com/office/officeart/2005/8/layout/cycle6"/>
    <dgm:cxn modelId="{F1ECD23E-28B4-4C22-A9C2-CD0B5830ECEA}" type="presParOf" srcId="{2171E7C9-61D8-4806-A512-C303AC0699F9}" destId="{4DD708AF-491E-4E1E-BBA8-BAACC87BF0B7}" srcOrd="4" destOrd="0" presId="urn:microsoft.com/office/officeart/2005/8/layout/cycle6"/>
    <dgm:cxn modelId="{98D2A7F7-7DCC-43B4-A1CD-AAEAA3E06578}" type="presParOf" srcId="{2171E7C9-61D8-4806-A512-C303AC0699F9}" destId="{B98896E4-AE84-4030-B472-F7475D453A0B}" srcOrd="5" destOrd="0" presId="urn:microsoft.com/office/officeart/2005/8/layout/cycle6"/>
    <dgm:cxn modelId="{3D41FA5A-E2AD-4D23-B707-0FB9B3048A0D}" type="presParOf" srcId="{2171E7C9-61D8-4806-A512-C303AC0699F9}" destId="{299849A9-A017-49A6-AE95-135F6074A885}" srcOrd="6" destOrd="0" presId="urn:microsoft.com/office/officeart/2005/8/layout/cycle6"/>
    <dgm:cxn modelId="{B0DBFF8D-13CA-463F-939B-E6B9F7F88440}" type="presParOf" srcId="{2171E7C9-61D8-4806-A512-C303AC0699F9}" destId="{51B6F3F1-2F42-4A9D-9BFA-DD7F42001D4E}" srcOrd="7" destOrd="0" presId="urn:microsoft.com/office/officeart/2005/8/layout/cycle6"/>
    <dgm:cxn modelId="{9C21FE7A-B9A6-492B-930F-6C35075CC106}" type="presParOf" srcId="{2171E7C9-61D8-4806-A512-C303AC0699F9}" destId="{156B0EA8-2DAB-4012-AA6B-C0E74A05AA62}" srcOrd="8" destOrd="0" presId="urn:microsoft.com/office/officeart/2005/8/layout/cycle6"/>
    <dgm:cxn modelId="{84F8AC97-BE86-43EF-AA1A-458AA87AA807}" type="presParOf" srcId="{2171E7C9-61D8-4806-A512-C303AC0699F9}" destId="{DF45A74B-8396-487C-A85A-925E3BBEC0DB}" srcOrd="9" destOrd="0" presId="urn:microsoft.com/office/officeart/2005/8/layout/cycle6"/>
    <dgm:cxn modelId="{6D983158-2348-471E-8520-1B153EC42774}" type="presParOf" srcId="{2171E7C9-61D8-4806-A512-C303AC0699F9}" destId="{16A57FB2-FC5C-45D2-8FFC-F7CBED201774}" srcOrd="10" destOrd="0" presId="urn:microsoft.com/office/officeart/2005/8/layout/cycle6"/>
    <dgm:cxn modelId="{695B7178-4D32-4F0F-8940-345EA8EE060D}" type="presParOf" srcId="{2171E7C9-61D8-4806-A512-C303AC0699F9}" destId="{A9061986-58F3-477B-8064-54FC2B465785}" srcOrd="11" destOrd="0" presId="urn:microsoft.com/office/officeart/2005/8/layout/cycle6"/>
    <dgm:cxn modelId="{05A6EB6C-5A62-4020-A141-8D7F7DFD1FFB}" type="presParOf" srcId="{2171E7C9-61D8-4806-A512-C303AC0699F9}" destId="{459AD6B4-9F29-4D91-9BFC-204318545EF7}" srcOrd="12" destOrd="0" presId="urn:microsoft.com/office/officeart/2005/8/layout/cycle6"/>
    <dgm:cxn modelId="{D3BF4E93-8843-4380-A4E7-0A9B817A91A6}" type="presParOf" srcId="{2171E7C9-61D8-4806-A512-C303AC0699F9}" destId="{B95D7854-7F30-4DF9-82B8-C3BE1171F45C}" srcOrd="13" destOrd="0" presId="urn:microsoft.com/office/officeart/2005/8/layout/cycle6"/>
    <dgm:cxn modelId="{DD1334EA-087C-4B2A-8066-08C0B390AB9C}" type="presParOf" srcId="{2171E7C9-61D8-4806-A512-C303AC0699F9}" destId="{AA2E89B9-7954-4D73-8ED8-30973E8C5FF5}" srcOrd="14" destOrd="0" presId="urn:microsoft.com/office/officeart/2005/8/layout/cycle6"/>
    <dgm:cxn modelId="{70308C45-B4EB-462A-B7D4-579F854D9144}" type="presParOf" srcId="{2171E7C9-61D8-4806-A512-C303AC0699F9}" destId="{8289ABDB-8131-4592-8FB8-9425485F1AF5}" srcOrd="15" destOrd="0" presId="urn:microsoft.com/office/officeart/2005/8/layout/cycle6"/>
    <dgm:cxn modelId="{88678FB9-EF0A-42FB-BE59-518EC7AFE03F}" type="presParOf" srcId="{2171E7C9-61D8-4806-A512-C303AC0699F9}" destId="{855B9654-70A9-40CF-8E3C-7929B894E946}" srcOrd="16" destOrd="0" presId="urn:microsoft.com/office/officeart/2005/8/layout/cycle6"/>
    <dgm:cxn modelId="{0D1B1A8D-8BF2-497A-A616-3D9A1E5B3171}" type="presParOf" srcId="{2171E7C9-61D8-4806-A512-C303AC0699F9}" destId="{4849E440-D894-4D5D-ADF7-4EE62C8FC74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5E2465-7C0B-467E-B351-E6AFF98C8182}" type="doc">
      <dgm:prSet loTypeId="urn:microsoft.com/office/officeart/2005/8/layout/cycle6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CBB4E9D9-1C5A-4B24-B747-3457CE1AA5DA}">
      <dgm:prSet phldrT="[Texte]" custT="1"/>
      <dgm:spPr/>
      <dgm:t>
        <a:bodyPr/>
        <a:lstStyle/>
        <a:p>
          <a:r>
            <a:rPr lang="fr-FR" sz="1000" b="1" dirty="0"/>
            <a:t>Planifier</a:t>
          </a:r>
        </a:p>
      </dgm:t>
    </dgm:pt>
    <dgm:pt modelId="{C5D509F0-42CA-45AA-B6F0-F220DEFB7549}" type="parTrans" cxnId="{B7632D3E-4AD5-4218-A2E0-CA975E13FB3E}">
      <dgm:prSet/>
      <dgm:spPr/>
      <dgm:t>
        <a:bodyPr/>
        <a:lstStyle/>
        <a:p>
          <a:endParaRPr lang="fr-FR" sz="1000" b="1"/>
        </a:p>
      </dgm:t>
    </dgm:pt>
    <dgm:pt modelId="{B772BED1-6A44-4A9F-A264-190513779B18}" type="sibTrans" cxnId="{B7632D3E-4AD5-4218-A2E0-CA975E13FB3E}">
      <dgm:prSet/>
      <dgm:spPr/>
      <dgm:t>
        <a:bodyPr/>
        <a:lstStyle/>
        <a:p>
          <a:endParaRPr lang="fr-FR" sz="1000" b="1"/>
        </a:p>
      </dgm:t>
    </dgm:pt>
    <dgm:pt modelId="{43143CB4-5FDC-4851-8E0F-B0C9352AD1CC}">
      <dgm:prSet phldrT="[Texte]" custT="1"/>
      <dgm:spPr/>
      <dgm:t>
        <a:bodyPr/>
        <a:lstStyle/>
        <a:p>
          <a:r>
            <a:rPr lang="fr-FR" sz="1000" b="1" dirty="0"/>
            <a:t>Interagir</a:t>
          </a:r>
        </a:p>
      </dgm:t>
    </dgm:pt>
    <dgm:pt modelId="{EC6F9227-D42A-4D81-ADA2-2D63B773E7A8}" type="parTrans" cxnId="{366D1878-2F2C-4324-9A19-AC20429D4FF7}">
      <dgm:prSet/>
      <dgm:spPr/>
      <dgm:t>
        <a:bodyPr/>
        <a:lstStyle/>
        <a:p>
          <a:endParaRPr lang="fr-FR" sz="1000" b="1"/>
        </a:p>
      </dgm:t>
    </dgm:pt>
    <dgm:pt modelId="{451D75C7-F78E-4CD5-A098-40A2204B40F1}" type="sibTrans" cxnId="{366D1878-2F2C-4324-9A19-AC20429D4FF7}">
      <dgm:prSet/>
      <dgm:spPr/>
      <dgm:t>
        <a:bodyPr/>
        <a:lstStyle/>
        <a:p>
          <a:endParaRPr lang="fr-FR" sz="1000" b="1"/>
        </a:p>
      </dgm:t>
    </dgm:pt>
    <dgm:pt modelId="{4B30768D-8D5B-4615-BE7E-332163F2AD7F}">
      <dgm:prSet phldrT="[Texte]" custT="1"/>
      <dgm:spPr/>
      <dgm:t>
        <a:bodyPr/>
        <a:lstStyle/>
        <a:p>
          <a:r>
            <a:rPr lang="fr-FR" sz="1000" b="1" dirty="0"/>
            <a:t>Partager des supports</a:t>
          </a:r>
        </a:p>
      </dgm:t>
    </dgm:pt>
    <dgm:pt modelId="{E7EFC483-85F9-4856-B1F1-3F6F55BD3B1A}" type="parTrans" cxnId="{9BEE20DF-EC08-49A8-925F-8F5FDEDF442B}">
      <dgm:prSet/>
      <dgm:spPr/>
      <dgm:t>
        <a:bodyPr/>
        <a:lstStyle/>
        <a:p>
          <a:endParaRPr lang="fr-FR" sz="1000" b="1"/>
        </a:p>
      </dgm:t>
    </dgm:pt>
    <dgm:pt modelId="{D1C32589-5229-48B3-9976-48E8D9C7270E}" type="sibTrans" cxnId="{9BEE20DF-EC08-49A8-925F-8F5FDEDF442B}">
      <dgm:prSet/>
      <dgm:spPr/>
      <dgm:t>
        <a:bodyPr/>
        <a:lstStyle/>
        <a:p>
          <a:endParaRPr lang="fr-FR" sz="1000" b="1"/>
        </a:p>
      </dgm:t>
    </dgm:pt>
    <dgm:pt modelId="{4E0DC3E3-8BE4-42D0-9153-56ECA4986780}">
      <dgm:prSet phldrT="[Texte]" custT="1"/>
      <dgm:spPr/>
      <dgm:t>
        <a:bodyPr/>
        <a:lstStyle/>
        <a:p>
          <a:r>
            <a:rPr lang="fr-FR" sz="1000" b="1" dirty="0"/>
            <a:t>Communiquer</a:t>
          </a:r>
        </a:p>
      </dgm:t>
    </dgm:pt>
    <dgm:pt modelId="{1299B727-854D-4CB6-82D0-4E52F73F21B1}" type="parTrans" cxnId="{5A80F4D3-9851-42ED-9C60-0A383C49BA81}">
      <dgm:prSet/>
      <dgm:spPr/>
      <dgm:t>
        <a:bodyPr/>
        <a:lstStyle/>
        <a:p>
          <a:endParaRPr lang="fr-FR" sz="1000" b="1"/>
        </a:p>
      </dgm:t>
    </dgm:pt>
    <dgm:pt modelId="{562078DE-67F2-43C9-8869-62C7CE8ADF82}" type="sibTrans" cxnId="{5A80F4D3-9851-42ED-9C60-0A383C49BA81}">
      <dgm:prSet/>
      <dgm:spPr/>
      <dgm:t>
        <a:bodyPr/>
        <a:lstStyle/>
        <a:p>
          <a:endParaRPr lang="fr-FR" sz="1000" b="1"/>
        </a:p>
      </dgm:t>
    </dgm:pt>
    <dgm:pt modelId="{FF5C1A16-FF74-45BE-B531-C84B1AB0F80E}">
      <dgm:prSet phldrT="[Texte]" custT="1"/>
      <dgm:spPr/>
      <dgm:t>
        <a:bodyPr/>
        <a:lstStyle/>
        <a:p>
          <a:r>
            <a:rPr lang="fr-FR" sz="1000" b="1" dirty="0"/>
            <a:t>Suivre</a:t>
          </a:r>
        </a:p>
      </dgm:t>
    </dgm:pt>
    <dgm:pt modelId="{E12E0EC6-7CC5-41CE-9975-4822957CF982}" type="parTrans" cxnId="{1F47BF0E-2910-4436-AFE5-0148DF05F6F2}">
      <dgm:prSet/>
      <dgm:spPr/>
      <dgm:t>
        <a:bodyPr/>
        <a:lstStyle/>
        <a:p>
          <a:endParaRPr lang="fr-FR" sz="1000" b="1"/>
        </a:p>
      </dgm:t>
    </dgm:pt>
    <dgm:pt modelId="{693A73E4-E35D-44E3-9593-ED6A131B659E}" type="sibTrans" cxnId="{1F47BF0E-2910-4436-AFE5-0148DF05F6F2}">
      <dgm:prSet/>
      <dgm:spPr/>
      <dgm:t>
        <a:bodyPr/>
        <a:lstStyle/>
        <a:p>
          <a:endParaRPr lang="fr-FR" sz="1000" b="1"/>
        </a:p>
      </dgm:t>
    </dgm:pt>
    <dgm:pt modelId="{4D8C399A-0C6E-4688-A128-A1EF53C840C6}">
      <dgm:prSet phldrT="[Texte]" custT="1"/>
      <dgm:spPr/>
      <dgm:t>
        <a:bodyPr/>
        <a:lstStyle/>
        <a:p>
          <a:r>
            <a:rPr lang="fr-FR" sz="1000" b="1" dirty="0"/>
            <a:t>Organiser</a:t>
          </a:r>
        </a:p>
      </dgm:t>
    </dgm:pt>
    <dgm:pt modelId="{861D5AB8-973B-45FD-9B03-E18491B1D845}" type="parTrans" cxnId="{BDFB07FA-1C9C-4D50-AEB4-B4CDC6CAF035}">
      <dgm:prSet/>
      <dgm:spPr/>
      <dgm:t>
        <a:bodyPr/>
        <a:lstStyle/>
        <a:p>
          <a:endParaRPr lang="fr-FR" sz="1000" b="1"/>
        </a:p>
      </dgm:t>
    </dgm:pt>
    <dgm:pt modelId="{6A46BC1F-1447-41B6-9597-FBDB9702EDD3}" type="sibTrans" cxnId="{BDFB07FA-1C9C-4D50-AEB4-B4CDC6CAF035}">
      <dgm:prSet/>
      <dgm:spPr/>
      <dgm:t>
        <a:bodyPr/>
        <a:lstStyle/>
        <a:p>
          <a:endParaRPr lang="fr-FR" sz="1000" b="1"/>
        </a:p>
      </dgm:t>
    </dgm:pt>
    <dgm:pt modelId="{2171E7C9-61D8-4806-A512-C303AC0699F9}" type="pres">
      <dgm:prSet presAssocID="{195E2465-7C0B-467E-B351-E6AFF98C81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90F1F7E-BA4B-44EE-9066-5A1B6CCBB146}" type="pres">
      <dgm:prSet presAssocID="{CBB4E9D9-1C5A-4B24-B747-3457CE1AA5DA}" presName="node" presStyleLbl="node1" presStyleIdx="0" presStyleCnt="6" custScaleX="105980" custScaleY="815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2F8BE6-1133-471F-8660-BC5714C6E6D0}" type="pres">
      <dgm:prSet presAssocID="{CBB4E9D9-1C5A-4B24-B747-3457CE1AA5DA}" presName="spNode" presStyleCnt="0"/>
      <dgm:spPr/>
    </dgm:pt>
    <dgm:pt modelId="{AD4F86B0-F900-4346-9056-C6CE24DF1E75}" type="pres">
      <dgm:prSet presAssocID="{B772BED1-6A44-4A9F-A264-190513779B18}" presName="sibTrans" presStyleLbl="sibTrans1D1" presStyleIdx="0" presStyleCnt="6"/>
      <dgm:spPr/>
      <dgm:t>
        <a:bodyPr/>
        <a:lstStyle/>
        <a:p>
          <a:endParaRPr lang="fr-FR"/>
        </a:p>
      </dgm:t>
    </dgm:pt>
    <dgm:pt modelId="{199028EF-2316-42B5-A0D0-6B8656687028}" type="pres">
      <dgm:prSet presAssocID="{4D8C399A-0C6E-4688-A128-A1EF53C840C6}" presName="node" presStyleLbl="node1" presStyleIdx="1" presStyleCnt="6" custScaleX="105980" custScaleY="81523" custRadScaleRad="99324" custRadScaleInc="221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D708AF-491E-4E1E-BBA8-BAACC87BF0B7}" type="pres">
      <dgm:prSet presAssocID="{4D8C399A-0C6E-4688-A128-A1EF53C840C6}" presName="spNode" presStyleCnt="0"/>
      <dgm:spPr/>
    </dgm:pt>
    <dgm:pt modelId="{B98896E4-AE84-4030-B472-F7475D453A0B}" type="pres">
      <dgm:prSet presAssocID="{6A46BC1F-1447-41B6-9597-FBDB9702EDD3}" presName="sibTrans" presStyleLbl="sibTrans1D1" presStyleIdx="1" presStyleCnt="6"/>
      <dgm:spPr/>
      <dgm:t>
        <a:bodyPr/>
        <a:lstStyle/>
        <a:p>
          <a:endParaRPr lang="fr-FR"/>
        </a:p>
      </dgm:t>
    </dgm:pt>
    <dgm:pt modelId="{299849A9-A017-49A6-AE95-135F6074A885}" type="pres">
      <dgm:prSet presAssocID="{4E0DC3E3-8BE4-42D0-9153-56ECA4986780}" presName="node" presStyleLbl="node1" presStyleIdx="2" presStyleCnt="6" custScaleX="105980" custScaleY="81523" custRadScaleRad="98294" custRadScaleInc="-383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B6F3F1-2F42-4A9D-9BFA-DD7F42001D4E}" type="pres">
      <dgm:prSet presAssocID="{4E0DC3E3-8BE4-42D0-9153-56ECA4986780}" presName="spNode" presStyleCnt="0"/>
      <dgm:spPr/>
    </dgm:pt>
    <dgm:pt modelId="{156B0EA8-2DAB-4012-AA6B-C0E74A05AA62}" type="pres">
      <dgm:prSet presAssocID="{562078DE-67F2-43C9-8869-62C7CE8ADF82}" presName="sibTrans" presStyleLbl="sibTrans1D1" presStyleIdx="2" presStyleCnt="6"/>
      <dgm:spPr/>
      <dgm:t>
        <a:bodyPr/>
        <a:lstStyle/>
        <a:p>
          <a:endParaRPr lang="fr-FR"/>
        </a:p>
      </dgm:t>
    </dgm:pt>
    <dgm:pt modelId="{DF45A74B-8396-487C-A85A-925E3BBEC0DB}" type="pres">
      <dgm:prSet presAssocID="{43143CB4-5FDC-4851-8E0F-B0C9352AD1CC}" presName="node" presStyleLbl="node1" presStyleIdx="3" presStyleCnt="6" custScaleX="105980" custScaleY="815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A57FB2-FC5C-45D2-8FFC-F7CBED201774}" type="pres">
      <dgm:prSet presAssocID="{43143CB4-5FDC-4851-8E0F-B0C9352AD1CC}" presName="spNode" presStyleCnt="0"/>
      <dgm:spPr/>
    </dgm:pt>
    <dgm:pt modelId="{A9061986-58F3-477B-8064-54FC2B465785}" type="pres">
      <dgm:prSet presAssocID="{451D75C7-F78E-4CD5-A098-40A2204B40F1}" presName="sibTrans" presStyleLbl="sibTrans1D1" presStyleIdx="3" presStyleCnt="6"/>
      <dgm:spPr/>
      <dgm:t>
        <a:bodyPr/>
        <a:lstStyle/>
        <a:p>
          <a:endParaRPr lang="fr-FR"/>
        </a:p>
      </dgm:t>
    </dgm:pt>
    <dgm:pt modelId="{459AD6B4-9F29-4D91-9BFC-204318545EF7}" type="pres">
      <dgm:prSet presAssocID="{4B30768D-8D5B-4615-BE7E-332163F2AD7F}" presName="node" presStyleLbl="node1" presStyleIdx="4" presStyleCnt="6" custScaleX="105980" custScaleY="81523" custRadScaleRad="99440" custRadScaleInc="290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5D7854-7F30-4DF9-82B8-C3BE1171F45C}" type="pres">
      <dgm:prSet presAssocID="{4B30768D-8D5B-4615-BE7E-332163F2AD7F}" presName="spNode" presStyleCnt="0"/>
      <dgm:spPr/>
    </dgm:pt>
    <dgm:pt modelId="{AA2E89B9-7954-4D73-8ED8-30973E8C5FF5}" type="pres">
      <dgm:prSet presAssocID="{D1C32589-5229-48B3-9976-48E8D9C7270E}" presName="sibTrans" presStyleLbl="sibTrans1D1" presStyleIdx="4" presStyleCnt="6"/>
      <dgm:spPr/>
      <dgm:t>
        <a:bodyPr/>
        <a:lstStyle/>
        <a:p>
          <a:endParaRPr lang="fr-FR"/>
        </a:p>
      </dgm:t>
    </dgm:pt>
    <dgm:pt modelId="{8289ABDB-8131-4592-8FB8-9425485F1AF5}" type="pres">
      <dgm:prSet presAssocID="{FF5C1A16-FF74-45BE-B531-C84B1AB0F80E}" presName="node" presStyleLbl="node1" presStyleIdx="5" presStyleCnt="6" custScaleX="105980" custScaleY="81523" custRadScaleRad="101997" custRadScaleInc="-195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5B9654-70A9-40CF-8E3C-7929B894E946}" type="pres">
      <dgm:prSet presAssocID="{FF5C1A16-FF74-45BE-B531-C84B1AB0F80E}" presName="spNode" presStyleCnt="0"/>
      <dgm:spPr/>
    </dgm:pt>
    <dgm:pt modelId="{4849E440-D894-4D5D-ADF7-4EE62C8FC74D}" type="pres">
      <dgm:prSet presAssocID="{693A73E4-E35D-44E3-9593-ED6A131B659E}" presName="sibTrans" presStyleLbl="sibTrans1D1" presStyleIdx="5" presStyleCnt="6"/>
      <dgm:spPr/>
      <dgm:t>
        <a:bodyPr/>
        <a:lstStyle/>
        <a:p>
          <a:endParaRPr lang="fr-FR"/>
        </a:p>
      </dgm:t>
    </dgm:pt>
  </dgm:ptLst>
  <dgm:cxnLst>
    <dgm:cxn modelId="{9BEE20DF-EC08-49A8-925F-8F5FDEDF442B}" srcId="{195E2465-7C0B-467E-B351-E6AFF98C8182}" destId="{4B30768D-8D5B-4615-BE7E-332163F2AD7F}" srcOrd="4" destOrd="0" parTransId="{E7EFC483-85F9-4856-B1F1-3F6F55BD3B1A}" sibTransId="{D1C32589-5229-48B3-9976-48E8D9C7270E}"/>
    <dgm:cxn modelId="{6EEE7A56-EFB6-48A6-876B-B7F425DC0332}" type="presOf" srcId="{195E2465-7C0B-467E-B351-E6AFF98C8182}" destId="{2171E7C9-61D8-4806-A512-C303AC0699F9}" srcOrd="0" destOrd="0" presId="urn:microsoft.com/office/officeart/2005/8/layout/cycle6"/>
    <dgm:cxn modelId="{5458293A-2D0D-4BCF-A4CE-AB40177D8426}" type="presOf" srcId="{D1C32589-5229-48B3-9976-48E8D9C7270E}" destId="{AA2E89B9-7954-4D73-8ED8-30973E8C5FF5}" srcOrd="0" destOrd="0" presId="urn:microsoft.com/office/officeart/2005/8/layout/cycle6"/>
    <dgm:cxn modelId="{6B0E8EBA-412F-4347-B03B-3B17E0929E19}" type="presOf" srcId="{4E0DC3E3-8BE4-42D0-9153-56ECA4986780}" destId="{299849A9-A017-49A6-AE95-135F6074A885}" srcOrd="0" destOrd="0" presId="urn:microsoft.com/office/officeart/2005/8/layout/cycle6"/>
    <dgm:cxn modelId="{3DA149D4-C7E1-472A-9828-BCF45F9A3C56}" type="presOf" srcId="{FF5C1A16-FF74-45BE-B531-C84B1AB0F80E}" destId="{8289ABDB-8131-4592-8FB8-9425485F1AF5}" srcOrd="0" destOrd="0" presId="urn:microsoft.com/office/officeart/2005/8/layout/cycle6"/>
    <dgm:cxn modelId="{31A616D3-2D2D-4932-8A61-6A72BA75912F}" type="presOf" srcId="{562078DE-67F2-43C9-8869-62C7CE8ADF82}" destId="{156B0EA8-2DAB-4012-AA6B-C0E74A05AA62}" srcOrd="0" destOrd="0" presId="urn:microsoft.com/office/officeart/2005/8/layout/cycle6"/>
    <dgm:cxn modelId="{1F47BF0E-2910-4436-AFE5-0148DF05F6F2}" srcId="{195E2465-7C0B-467E-B351-E6AFF98C8182}" destId="{FF5C1A16-FF74-45BE-B531-C84B1AB0F80E}" srcOrd="5" destOrd="0" parTransId="{E12E0EC6-7CC5-41CE-9975-4822957CF982}" sibTransId="{693A73E4-E35D-44E3-9593-ED6A131B659E}"/>
    <dgm:cxn modelId="{50D1BAC4-F6C8-4A75-A73C-0D1AC6B14100}" type="presOf" srcId="{4D8C399A-0C6E-4688-A128-A1EF53C840C6}" destId="{199028EF-2316-42B5-A0D0-6B8656687028}" srcOrd="0" destOrd="0" presId="urn:microsoft.com/office/officeart/2005/8/layout/cycle6"/>
    <dgm:cxn modelId="{E352B719-2431-42AA-B4B5-314BACF4D02D}" type="presOf" srcId="{451D75C7-F78E-4CD5-A098-40A2204B40F1}" destId="{A9061986-58F3-477B-8064-54FC2B465785}" srcOrd="0" destOrd="0" presId="urn:microsoft.com/office/officeart/2005/8/layout/cycle6"/>
    <dgm:cxn modelId="{D1AE7010-626F-4EA1-8459-6C9940B9AEE9}" type="presOf" srcId="{6A46BC1F-1447-41B6-9597-FBDB9702EDD3}" destId="{B98896E4-AE84-4030-B472-F7475D453A0B}" srcOrd="0" destOrd="0" presId="urn:microsoft.com/office/officeart/2005/8/layout/cycle6"/>
    <dgm:cxn modelId="{5C044A74-B9CC-42F9-AEAA-A6AF59DE8CA9}" type="presOf" srcId="{CBB4E9D9-1C5A-4B24-B747-3457CE1AA5DA}" destId="{890F1F7E-BA4B-44EE-9066-5A1B6CCBB146}" srcOrd="0" destOrd="0" presId="urn:microsoft.com/office/officeart/2005/8/layout/cycle6"/>
    <dgm:cxn modelId="{B7632D3E-4AD5-4218-A2E0-CA975E13FB3E}" srcId="{195E2465-7C0B-467E-B351-E6AFF98C8182}" destId="{CBB4E9D9-1C5A-4B24-B747-3457CE1AA5DA}" srcOrd="0" destOrd="0" parTransId="{C5D509F0-42CA-45AA-B6F0-F220DEFB7549}" sibTransId="{B772BED1-6A44-4A9F-A264-190513779B18}"/>
    <dgm:cxn modelId="{2AD62E6E-E8E3-4F87-BB8C-0A55E85CCE1F}" type="presOf" srcId="{B772BED1-6A44-4A9F-A264-190513779B18}" destId="{AD4F86B0-F900-4346-9056-C6CE24DF1E75}" srcOrd="0" destOrd="0" presId="urn:microsoft.com/office/officeart/2005/8/layout/cycle6"/>
    <dgm:cxn modelId="{92DC2DE6-875D-4312-A5F7-BE43B1ACFE27}" type="presOf" srcId="{4B30768D-8D5B-4615-BE7E-332163F2AD7F}" destId="{459AD6B4-9F29-4D91-9BFC-204318545EF7}" srcOrd="0" destOrd="0" presId="urn:microsoft.com/office/officeart/2005/8/layout/cycle6"/>
    <dgm:cxn modelId="{BDFB07FA-1C9C-4D50-AEB4-B4CDC6CAF035}" srcId="{195E2465-7C0B-467E-B351-E6AFF98C8182}" destId="{4D8C399A-0C6E-4688-A128-A1EF53C840C6}" srcOrd="1" destOrd="0" parTransId="{861D5AB8-973B-45FD-9B03-E18491B1D845}" sibTransId="{6A46BC1F-1447-41B6-9597-FBDB9702EDD3}"/>
    <dgm:cxn modelId="{5A80F4D3-9851-42ED-9C60-0A383C49BA81}" srcId="{195E2465-7C0B-467E-B351-E6AFF98C8182}" destId="{4E0DC3E3-8BE4-42D0-9153-56ECA4986780}" srcOrd="2" destOrd="0" parTransId="{1299B727-854D-4CB6-82D0-4E52F73F21B1}" sibTransId="{562078DE-67F2-43C9-8869-62C7CE8ADF82}"/>
    <dgm:cxn modelId="{366D1878-2F2C-4324-9A19-AC20429D4FF7}" srcId="{195E2465-7C0B-467E-B351-E6AFF98C8182}" destId="{43143CB4-5FDC-4851-8E0F-B0C9352AD1CC}" srcOrd="3" destOrd="0" parTransId="{EC6F9227-D42A-4D81-ADA2-2D63B773E7A8}" sibTransId="{451D75C7-F78E-4CD5-A098-40A2204B40F1}"/>
    <dgm:cxn modelId="{8FCAC852-ACA1-49A2-A471-68B3926F7D9B}" type="presOf" srcId="{43143CB4-5FDC-4851-8E0F-B0C9352AD1CC}" destId="{DF45A74B-8396-487C-A85A-925E3BBEC0DB}" srcOrd="0" destOrd="0" presId="urn:microsoft.com/office/officeart/2005/8/layout/cycle6"/>
    <dgm:cxn modelId="{BCCF82EF-1203-4053-9F0A-79898D86A86A}" type="presOf" srcId="{693A73E4-E35D-44E3-9593-ED6A131B659E}" destId="{4849E440-D894-4D5D-ADF7-4EE62C8FC74D}" srcOrd="0" destOrd="0" presId="urn:microsoft.com/office/officeart/2005/8/layout/cycle6"/>
    <dgm:cxn modelId="{5F01251C-D6DD-4FFE-B995-7F9290B00F6D}" type="presParOf" srcId="{2171E7C9-61D8-4806-A512-C303AC0699F9}" destId="{890F1F7E-BA4B-44EE-9066-5A1B6CCBB146}" srcOrd="0" destOrd="0" presId="urn:microsoft.com/office/officeart/2005/8/layout/cycle6"/>
    <dgm:cxn modelId="{59250C2B-45CC-4DEE-8820-CD7B6C937F73}" type="presParOf" srcId="{2171E7C9-61D8-4806-A512-C303AC0699F9}" destId="{F32F8BE6-1133-471F-8660-BC5714C6E6D0}" srcOrd="1" destOrd="0" presId="urn:microsoft.com/office/officeart/2005/8/layout/cycle6"/>
    <dgm:cxn modelId="{10917D49-BBA2-4B74-AE7E-07F15AE5E0C8}" type="presParOf" srcId="{2171E7C9-61D8-4806-A512-C303AC0699F9}" destId="{AD4F86B0-F900-4346-9056-C6CE24DF1E75}" srcOrd="2" destOrd="0" presId="urn:microsoft.com/office/officeart/2005/8/layout/cycle6"/>
    <dgm:cxn modelId="{EF0E47EE-0F88-4EC6-8F4A-22CBA199A3CD}" type="presParOf" srcId="{2171E7C9-61D8-4806-A512-C303AC0699F9}" destId="{199028EF-2316-42B5-A0D0-6B8656687028}" srcOrd="3" destOrd="0" presId="urn:microsoft.com/office/officeart/2005/8/layout/cycle6"/>
    <dgm:cxn modelId="{F1ECD23E-28B4-4C22-A9C2-CD0B5830ECEA}" type="presParOf" srcId="{2171E7C9-61D8-4806-A512-C303AC0699F9}" destId="{4DD708AF-491E-4E1E-BBA8-BAACC87BF0B7}" srcOrd="4" destOrd="0" presId="urn:microsoft.com/office/officeart/2005/8/layout/cycle6"/>
    <dgm:cxn modelId="{98D2A7F7-7DCC-43B4-A1CD-AAEAA3E06578}" type="presParOf" srcId="{2171E7C9-61D8-4806-A512-C303AC0699F9}" destId="{B98896E4-AE84-4030-B472-F7475D453A0B}" srcOrd="5" destOrd="0" presId="urn:microsoft.com/office/officeart/2005/8/layout/cycle6"/>
    <dgm:cxn modelId="{3D41FA5A-E2AD-4D23-B707-0FB9B3048A0D}" type="presParOf" srcId="{2171E7C9-61D8-4806-A512-C303AC0699F9}" destId="{299849A9-A017-49A6-AE95-135F6074A885}" srcOrd="6" destOrd="0" presId="urn:microsoft.com/office/officeart/2005/8/layout/cycle6"/>
    <dgm:cxn modelId="{B0DBFF8D-13CA-463F-939B-E6B9F7F88440}" type="presParOf" srcId="{2171E7C9-61D8-4806-A512-C303AC0699F9}" destId="{51B6F3F1-2F42-4A9D-9BFA-DD7F42001D4E}" srcOrd="7" destOrd="0" presId="urn:microsoft.com/office/officeart/2005/8/layout/cycle6"/>
    <dgm:cxn modelId="{9C21FE7A-B9A6-492B-930F-6C35075CC106}" type="presParOf" srcId="{2171E7C9-61D8-4806-A512-C303AC0699F9}" destId="{156B0EA8-2DAB-4012-AA6B-C0E74A05AA62}" srcOrd="8" destOrd="0" presId="urn:microsoft.com/office/officeart/2005/8/layout/cycle6"/>
    <dgm:cxn modelId="{84F8AC97-BE86-43EF-AA1A-458AA87AA807}" type="presParOf" srcId="{2171E7C9-61D8-4806-A512-C303AC0699F9}" destId="{DF45A74B-8396-487C-A85A-925E3BBEC0DB}" srcOrd="9" destOrd="0" presId="urn:microsoft.com/office/officeart/2005/8/layout/cycle6"/>
    <dgm:cxn modelId="{6D983158-2348-471E-8520-1B153EC42774}" type="presParOf" srcId="{2171E7C9-61D8-4806-A512-C303AC0699F9}" destId="{16A57FB2-FC5C-45D2-8FFC-F7CBED201774}" srcOrd="10" destOrd="0" presId="urn:microsoft.com/office/officeart/2005/8/layout/cycle6"/>
    <dgm:cxn modelId="{695B7178-4D32-4F0F-8940-345EA8EE060D}" type="presParOf" srcId="{2171E7C9-61D8-4806-A512-C303AC0699F9}" destId="{A9061986-58F3-477B-8064-54FC2B465785}" srcOrd="11" destOrd="0" presId="urn:microsoft.com/office/officeart/2005/8/layout/cycle6"/>
    <dgm:cxn modelId="{05A6EB6C-5A62-4020-A141-8D7F7DFD1FFB}" type="presParOf" srcId="{2171E7C9-61D8-4806-A512-C303AC0699F9}" destId="{459AD6B4-9F29-4D91-9BFC-204318545EF7}" srcOrd="12" destOrd="0" presId="urn:microsoft.com/office/officeart/2005/8/layout/cycle6"/>
    <dgm:cxn modelId="{D3BF4E93-8843-4380-A4E7-0A9B817A91A6}" type="presParOf" srcId="{2171E7C9-61D8-4806-A512-C303AC0699F9}" destId="{B95D7854-7F30-4DF9-82B8-C3BE1171F45C}" srcOrd="13" destOrd="0" presId="urn:microsoft.com/office/officeart/2005/8/layout/cycle6"/>
    <dgm:cxn modelId="{DD1334EA-087C-4B2A-8066-08C0B390AB9C}" type="presParOf" srcId="{2171E7C9-61D8-4806-A512-C303AC0699F9}" destId="{AA2E89B9-7954-4D73-8ED8-30973E8C5FF5}" srcOrd="14" destOrd="0" presId="urn:microsoft.com/office/officeart/2005/8/layout/cycle6"/>
    <dgm:cxn modelId="{70308C45-B4EB-462A-B7D4-579F854D9144}" type="presParOf" srcId="{2171E7C9-61D8-4806-A512-C303AC0699F9}" destId="{8289ABDB-8131-4592-8FB8-9425485F1AF5}" srcOrd="15" destOrd="0" presId="urn:microsoft.com/office/officeart/2005/8/layout/cycle6"/>
    <dgm:cxn modelId="{88678FB9-EF0A-42FB-BE59-518EC7AFE03F}" type="presParOf" srcId="{2171E7C9-61D8-4806-A512-C303AC0699F9}" destId="{855B9654-70A9-40CF-8E3C-7929B894E946}" srcOrd="16" destOrd="0" presId="urn:microsoft.com/office/officeart/2005/8/layout/cycle6"/>
    <dgm:cxn modelId="{0D1B1A8D-8BF2-497A-A616-3D9A1E5B3171}" type="presParOf" srcId="{2171E7C9-61D8-4806-A512-C303AC0699F9}" destId="{4849E440-D894-4D5D-ADF7-4EE62C8FC74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5C1C6-D97B-452A-8D25-10BDFFF10916}">
      <dsp:nvSpPr>
        <dsp:cNvPr id="0" name=""/>
        <dsp:cNvSpPr/>
      </dsp:nvSpPr>
      <dsp:spPr>
        <a:xfrm>
          <a:off x="858998" y="0"/>
          <a:ext cx="2029475" cy="20294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84079B7-600C-49F7-987B-D2EF75063F18}">
      <dsp:nvSpPr>
        <dsp:cNvPr id="0" name=""/>
        <dsp:cNvSpPr/>
      </dsp:nvSpPr>
      <dsp:spPr>
        <a:xfrm>
          <a:off x="990914" y="131915"/>
          <a:ext cx="811790" cy="8117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>
              <a:solidFill>
                <a:schemeClr val="tx1"/>
              </a:solidFill>
              <a:latin typeface="+mj-lt"/>
            </a:rPr>
            <a:t>supports de cours</a:t>
          </a:r>
        </a:p>
      </dsp:txBody>
      <dsp:txXfrm>
        <a:off x="1030542" y="171543"/>
        <a:ext cx="732534" cy="732534"/>
      </dsp:txXfrm>
    </dsp:sp>
    <dsp:sp modelId="{9EFC3E3D-DDBE-4E40-943E-5D15AA1551F9}">
      <dsp:nvSpPr>
        <dsp:cNvPr id="0" name=""/>
        <dsp:cNvSpPr/>
      </dsp:nvSpPr>
      <dsp:spPr>
        <a:xfrm>
          <a:off x="1938955" y="129350"/>
          <a:ext cx="811790" cy="8117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Exercices </a:t>
          </a:r>
          <a:r>
            <a:rPr lang="fr-FR" sz="700" b="1" kern="1200" dirty="0">
              <a:solidFill>
                <a:schemeClr val="tx1"/>
              </a:solidFill>
              <a:latin typeface="+mj-lt"/>
            </a:rPr>
            <a:t>et aides contextualisées </a:t>
          </a:r>
          <a:endParaRPr lang="fr-FR" sz="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78583" y="168978"/>
        <a:ext cx="732534" cy="732534"/>
      </dsp:txXfrm>
    </dsp:sp>
    <dsp:sp modelId="{7833A05E-13FC-479F-AE49-5C73280844F0}">
      <dsp:nvSpPr>
        <dsp:cNvPr id="0" name=""/>
        <dsp:cNvSpPr/>
      </dsp:nvSpPr>
      <dsp:spPr>
        <a:xfrm>
          <a:off x="990914" y="1085769"/>
          <a:ext cx="811790" cy="8117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>
              <a:solidFill>
                <a:schemeClr val="tx1"/>
              </a:solidFill>
              <a:latin typeface="+mj-lt"/>
            </a:rPr>
            <a:t>Productions multimédias</a:t>
          </a:r>
          <a:endParaRPr lang="fr-FR" sz="1050" kern="1200" dirty="0">
            <a:solidFill>
              <a:schemeClr val="tx1"/>
            </a:solidFill>
          </a:endParaRPr>
        </a:p>
      </dsp:txBody>
      <dsp:txXfrm>
        <a:off x="1030542" y="1125397"/>
        <a:ext cx="732534" cy="732534"/>
      </dsp:txXfrm>
    </dsp:sp>
    <dsp:sp modelId="{A81AFF4C-BF82-4528-BB8A-42A54A6A357D}">
      <dsp:nvSpPr>
        <dsp:cNvPr id="0" name=""/>
        <dsp:cNvSpPr/>
      </dsp:nvSpPr>
      <dsp:spPr>
        <a:xfrm>
          <a:off x="1944767" y="1085769"/>
          <a:ext cx="811790" cy="8117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>
              <a:solidFill>
                <a:schemeClr val="tx1"/>
              </a:solidFill>
              <a:latin typeface="+mj-lt"/>
            </a:rPr>
            <a:t>Activités et évaluations </a:t>
          </a:r>
          <a:r>
            <a:rPr lang="fr-FR" sz="700" b="1" kern="1200" dirty="0" err="1">
              <a:solidFill>
                <a:schemeClr val="tx1"/>
              </a:solidFill>
              <a:latin typeface="+mj-lt"/>
            </a:rPr>
            <a:t>auto-corrigées</a:t>
          </a:r>
          <a:endParaRPr lang="fr-FR" sz="700" b="1" kern="1200" dirty="0">
            <a:solidFill>
              <a:schemeClr val="tx1"/>
            </a:solidFill>
            <a:latin typeface="+mj-lt"/>
          </a:endParaRPr>
        </a:p>
      </dsp:txBody>
      <dsp:txXfrm>
        <a:off x="1984395" y="1125397"/>
        <a:ext cx="732534" cy="732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F1F7E-BA4B-44EE-9066-5A1B6CCBB146}">
      <dsp:nvSpPr>
        <dsp:cNvPr id="0" name=""/>
        <dsp:cNvSpPr/>
      </dsp:nvSpPr>
      <dsp:spPr>
        <a:xfrm>
          <a:off x="2666962" y="62017"/>
          <a:ext cx="1052613" cy="5263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/>
            <a:t>Planifier</a:t>
          </a:r>
        </a:p>
      </dsp:txBody>
      <dsp:txXfrm>
        <a:off x="2692654" y="87709"/>
        <a:ext cx="1001229" cy="474922"/>
      </dsp:txXfrm>
    </dsp:sp>
    <dsp:sp modelId="{AD4F86B0-F900-4346-9056-C6CE24DF1E75}">
      <dsp:nvSpPr>
        <dsp:cNvPr id="0" name=""/>
        <dsp:cNvSpPr/>
      </dsp:nvSpPr>
      <dsp:spPr>
        <a:xfrm>
          <a:off x="1655067" y="318417"/>
          <a:ext cx="3040502" cy="3040502"/>
        </a:xfrm>
        <a:custGeom>
          <a:avLst/>
          <a:gdLst/>
          <a:ahLst/>
          <a:cxnLst/>
          <a:rect l="0" t="0" r="0" b="0"/>
          <a:pathLst>
            <a:path>
              <a:moveTo>
                <a:pt x="2072407" y="103816"/>
              </a:moveTo>
              <a:arcTo wR="1520251" hR="1520251" stAng="17477814" swAng="190238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028EF-2316-42B5-A0D0-6B8656687028}">
      <dsp:nvSpPr>
        <dsp:cNvPr id="0" name=""/>
        <dsp:cNvSpPr/>
      </dsp:nvSpPr>
      <dsp:spPr>
        <a:xfrm>
          <a:off x="4029077" y="930604"/>
          <a:ext cx="1052613" cy="5263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/>
            <a:t>Organiser</a:t>
          </a:r>
        </a:p>
      </dsp:txBody>
      <dsp:txXfrm>
        <a:off x="4054769" y="956296"/>
        <a:ext cx="1001229" cy="474922"/>
      </dsp:txXfrm>
    </dsp:sp>
    <dsp:sp modelId="{B98896E4-AE84-4030-B472-F7475D453A0B}">
      <dsp:nvSpPr>
        <dsp:cNvPr id="0" name=""/>
        <dsp:cNvSpPr/>
      </dsp:nvSpPr>
      <dsp:spPr>
        <a:xfrm>
          <a:off x="1653858" y="291345"/>
          <a:ext cx="3040502" cy="3040502"/>
        </a:xfrm>
        <a:custGeom>
          <a:avLst/>
          <a:gdLst/>
          <a:ahLst/>
          <a:cxnLst/>
          <a:rect l="0" t="0" r="0" b="0"/>
          <a:pathLst>
            <a:path>
              <a:moveTo>
                <a:pt x="3000150" y="1172310"/>
              </a:moveTo>
              <a:arcTo wR="1520251" hR="1520251" stAng="20806165" swAng="155023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849A9-A017-49A6-AE95-135F6074A885}">
      <dsp:nvSpPr>
        <dsp:cNvPr id="0" name=""/>
        <dsp:cNvSpPr/>
      </dsp:nvSpPr>
      <dsp:spPr>
        <a:xfrm>
          <a:off x="4049161" y="2150164"/>
          <a:ext cx="1052613" cy="5263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/>
            <a:t>Communiquer</a:t>
          </a:r>
        </a:p>
      </dsp:txBody>
      <dsp:txXfrm>
        <a:off x="4074853" y="2175856"/>
        <a:ext cx="1001229" cy="474922"/>
      </dsp:txXfrm>
    </dsp:sp>
    <dsp:sp modelId="{156B0EA8-2DAB-4012-AA6B-C0E74A05AA62}">
      <dsp:nvSpPr>
        <dsp:cNvPr id="0" name=""/>
        <dsp:cNvSpPr/>
      </dsp:nvSpPr>
      <dsp:spPr>
        <a:xfrm>
          <a:off x="1631657" y="341121"/>
          <a:ext cx="3040502" cy="3040502"/>
        </a:xfrm>
        <a:custGeom>
          <a:avLst/>
          <a:gdLst/>
          <a:ahLst/>
          <a:cxnLst/>
          <a:rect l="0" t="0" r="0" b="0"/>
          <a:pathLst>
            <a:path>
              <a:moveTo>
                <a:pt x="2798506" y="2343190"/>
              </a:moveTo>
              <a:arcTo wR="1520251" hR="1520251" stAng="1966403" swAng="209700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5A74B-8396-487C-A85A-925E3BBEC0DB}">
      <dsp:nvSpPr>
        <dsp:cNvPr id="0" name=""/>
        <dsp:cNvSpPr/>
      </dsp:nvSpPr>
      <dsp:spPr>
        <a:xfrm>
          <a:off x="2666962" y="3102519"/>
          <a:ext cx="1052613" cy="5263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/>
            <a:t>Interagir</a:t>
          </a:r>
        </a:p>
      </dsp:txBody>
      <dsp:txXfrm>
        <a:off x="2692654" y="3128211"/>
        <a:ext cx="1001229" cy="474922"/>
      </dsp:txXfrm>
    </dsp:sp>
    <dsp:sp modelId="{A9061986-58F3-477B-8064-54FC2B465785}">
      <dsp:nvSpPr>
        <dsp:cNvPr id="0" name=""/>
        <dsp:cNvSpPr/>
      </dsp:nvSpPr>
      <dsp:spPr>
        <a:xfrm>
          <a:off x="1687280" y="330514"/>
          <a:ext cx="3040502" cy="3040502"/>
        </a:xfrm>
        <a:custGeom>
          <a:avLst/>
          <a:gdLst/>
          <a:ahLst/>
          <a:cxnLst/>
          <a:rect l="0" t="0" r="0" b="0"/>
          <a:pathLst>
            <a:path>
              <a:moveTo>
                <a:pt x="971398" y="2937969"/>
              </a:moveTo>
              <a:arcTo wR="1520251" hR="1520251" stAng="6669800" swAng="199594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AD6B4-9F29-4D91-9BFC-204318545EF7}">
      <dsp:nvSpPr>
        <dsp:cNvPr id="0" name=""/>
        <dsp:cNvSpPr/>
      </dsp:nvSpPr>
      <dsp:spPr>
        <a:xfrm>
          <a:off x="1287901" y="2201574"/>
          <a:ext cx="1052613" cy="5263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/>
            <a:t>Partager des supports</a:t>
          </a:r>
        </a:p>
      </dsp:txBody>
      <dsp:txXfrm>
        <a:off x="1313593" y="2227266"/>
        <a:ext cx="1001229" cy="474922"/>
      </dsp:txXfrm>
    </dsp:sp>
    <dsp:sp modelId="{AA2E89B9-7954-4D73-8ED8-30973E8C5FF5}">
      <dsp:nvSpPr>
        <dsp:cNvPr id="0" name=""/>
        <dsp:cNvSpPr/>
      </dsp:nvSpPr>
      <dsp:spPr>
        <a:xfrm>
          <a:off x="1661241" y="248746"/>
          <a:ext cx="3040502" cy="3040502"/>
        </a:xfrm>
        <a:custGeom>
          <a:avLst/>
          <a:gdLst/>
          <a:ahLst/>
          <a:cxnLst/>
          <a:rect l="0" t="0" r="0" b="0"/>
          <a:pathLst>
            <a:path>
              <a:moveTo>
                <a:pt x="60654" y="1945387"/>
              </a:moveTo>
              <a:arcTo wR="1520251" hR="1520251" stAng="9825646" swAng="173824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9ABDB-8131-4592-8FB8-9425485F1AF5}">
      <dsp:nvSpPr>
        <dsp:cNvPr id="0" name=""/>
        <dsp:cNvSpPr/>
      </dsp:nvSpPr>
      <dsp:spPr>
        <a:xfrm>
          <a:off x="1274471" y="900093"/>
          <a:ext cx="1052613" cy="5263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/>
            <a:t>Suivre</a:t>
          </a:r>
        </a:p>
      </dsp:txBody>
      <dsp:txXfrm>
        <a:off x="1300163" y="925785"/>
        <a:ext cx="1001229" cy="474922"/>
      </dsp:txXfrm>
    </dsp:sp>
    <dsp:sp modelId="{4849E440-D894-4D5D-ADF7-4EE62C8FC74D}">
      <dsp:nvSpPr>
        <dsp:cNvPr id="0" name=""/>
        <dsp:cNvSpPr/>
      </dsp:nvSpPr>
      <dsp:spPr>
        <a:xfrm>
          <a:off x="1619447" y="343810"/>
          <a:ext cx="3040502" cy="3040502"/>
        </a:xfrm>
        <a:custGeom>
          <a:avLst/>
          <a:gdLst/>
          <a:ahLst/>
          <a:cxnLst/>
          <a:rect l="0" t="0" r="0" b="0"/>
          <a:pathLst>
            <a:path>
              <a:moveTo>
                <a:pt x="350114" y="549713"/>
              </a:moveTo>
              <a:arcTo wR="1520251" hR="1520251" stAng="13180385" swAng="191333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F1F7E-BA4B-44EE-9066-5A1B6CCBB146}">
      <dsp:nvSpPr>
        <dsp:cNvPr id="0" name=""/>
        <dsp:cNvSpPr/>
      </dsp:nvSpPr>
      <dsp:spPr>
        <a:xfrm>
          <a:off x="2666962" y="62017"/>
          <a:ext cx="1052613" cy="5263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/>
            <a:t>Planifier</a:t>
          </a:r>
        </a:p>
      </dsp:txBody>
      <dsp:txXfrm>
        <a:off x="2692654" y="87709"/>
        <a:ext cx="1001229" cy="474922"/>
      </dsp:txXfrm>
    </dsp:sp>
    <dsp:sp modelId="{AD4F86B0-F900-4346-9056-C6CE24DF1E75}">
      <dsp:nvSpPr>
        <dsp:cNvPr id="0" name=""/>
        <dsp:cNvSpPr/>
      </dsp:nvSpPr>
      <dsp:spPr>
        <a:xfrm>
          <a:off x="1655067" y="318417"/>
          <a:ext cx="3040502" cy="3040502"/>
        </a:xfrm>
        <a:custGeom>
          <a:avLst/>
          <a:gdLst/>
          <a:ahLst/>
          <a:cxnLst/>
          <a:rect l="0" t="0" r="0" b="0"/>
          <a:pathLst>
            <a:path>
              <a:moveTo>
                <a:pt x="2072407" y="103816"/>
              </a:moveTo>
              <a:arcTo wR="1520251" hR="1520251" stAng="17477814" swAng="190238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028EF-2316-42B5-A0D0-6B8656687028}">
      <dsp:nvSpPr>
        <dsp:cNvPr id="0" name=""/>
        <dsp:cNvSpPr/>
      </dsp:nvSpPr>
      <dsp:spPr>
        <a:xfrm>
          <a:off x="4029077" y="930604"/>
          <a:ext cx="1052613" cy="5263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/>
            <a:t>Organiser</a:t>
          </a:r>
        </a:p>
      </dsp:txBody>
      <dsp:txXfrm>
        <a:off x="4054769" y="956296"/>
        <a:ext cx="1001229" cy="474922"/>
      </dsp:txXfrm>
    </dsp:sp>
    <dsp:sp modelId="{B98896E4-AE84-4030-B472-F7475D453A0B}">
      <dsp:nvSpPr>
        <dsp:cNvPr id="0" name=""/>
        <dsp:cNvSpPr/>
      </dsp:nvSpPr>
      <dsp:spPr>
        <a:xfrm>
          <a:off x="1653858" y="291345"/>
          <a:ext cx="3040502" cy="3040502"/>
        </a:xfrm>
        <a:custGeom>
          <a:avLst/>
          <a:gdLst/>
          <a:ahLst/>
          <a:cxnLst/>
          <a:rect l="0" t="0" r="0" b="0"/>
          <a:pathLst>
            <a:path>
              <a:moveTo>
                <a:pt x="3000150" y="1172310"/>
              </a:moveTo>
              <a:arcTo wR="1520251" hR="1520251" stAng="20806165" swAng="155023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849A9-A017-49A6-AE95-135F6074A885}">
      <dsp:nvSpPr>
        <dsp:cNvPr id="0" name=""/>
        <dsp:cNvSpPr/>
      </dsp:nvSpPr>
      <dsp:spPr>
        <a:xfrm>
          <a:off x="4049161" y="2150164"/>
          <a:ext cx="1052613" cy="5263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/>
            <a:t>Communiquer</a:t>
          </a:r>
        </a:p>
      </dsp:txBody>
      <dsp:txXfrm>
        <a:off x="4074853" y="2175856"/>
        <a:ext cx="1001229" cy="474922"/>
      </dsp:txXfrm>
    </dsp:sp>
    <dsp:sp modelId="{156B0EA8-2DAB-4012-AA6B-C0E74A05AA62}">
      <dsp:nvSpPr>
        <dsp:cNvPr id="0" name=""/>
        <dsp:cNvSpPr/>
      </dsp:nvSpPr>
      <dsp:spPr>
        <a:xfrm>
          <a:off x="1631657" y="341121"/>
          <a:ext cx="3040502" cy="3040502"/>
        </a:xfrm>
        <a:custGeom>
          <a:avLst/>
          <a:gdLst/>
          <a:ahLst/>
          <a:cxnLst/>
          <a:rect l="0" t="0" r="0" b="0"/>
          <a:pathLst>
            <a:path>
              <a:moveTo>
                <a:pt x="2798506" y="2343190"/>
              </a:moveTo>
              <a:arcTo wR="1520251" hR="1520251" stAng="1966403" swAng="209700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5A74B-8396-487C-A85A-925E3BBEC0DB}">
      <dsp:nvSpPr>
        <dsp:cNvPr id="0" name=""/>
        <dsp:cNvSpPr/>
      </dsp:nvSpPr>
      <dsp:spPr>
        <a:xfrm>
          <a:off x="2666962" y="3102519"/>
          <a:ext cx="1052613" cy="5263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/>
            <a:t>Interagir</a:t>
          </a:r>
        </a:p>
      </dsp:txBody>
      <dsp:txXfrm>
        <a:off x="2692654" y="3128211"/>
        <a:ext cx="1001229" cy="474922"/>
      </dsp:txXfrm>
    </dsp:sp>
    <dsp:sp modelId="{A9061986-58F3-477B-8064-54FC2B465785}">
      <dsp:nvSpPr>
        <dsp:cNvPr id="0" name=""/>
        <dsp:cNvSpPr/>
      </dsp:nvSpPr>
      <dsp:spPr>
        <a:xfrm>
          <a:off x="1687280" y="330514"/>
          <a:ext cx="3040502" cy="3040502"/>
        </a:xfrm>
        <a:custGeom>
          <a:avLst/>
          <a:gdLst/>
          <a:ahLst/>
          <a:cxnLst/>
          <a:rect l="0" t="0" r="0" b="0"/>
          <a:pathLst>
            <a:path>
              <a:moveTo>
                <a:pt x="971398" y="2937969"/>
              </a:moveTo>
              <a:arcTo wR="1520251" hR="1520251" stAng="6669800" swAng="199594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AD6B4-9F29-4D91-9BFC-204318545EF7}">
      <dsp:nvSpPr>
        <dsp:cNvPr id="0" name=""/>
        <dsp:cNvSpPr/>
      </dsp:nvSpPr>
      <dsp:spPr>
        <a:xfrm>
          <a:off x="1287901" y="2201574"/>
          <a:ext cx="1052613" cy="5263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/>
            <a:t>Partager des supports</a:t>
          </a:r>
        </a:p>
      </dsp:txBody>
      <dsp:txXfrm>
        <a:off x="1313593" y="2227266"/>
        <a:ext cx="1001229" cy="474922"/>
      </dsp:txXfrm>
    </dsp:sp>
    <dsp:sp modelId="{AA2E89B9-7954-4D73-8ED8-30973E8C5FF5}">
      <dsp:nvSpPr>
        <dsp:cNvPr id="0" name=""/>
        <dsp:cNvSpPr/>
      </dsp:nvSpPr>
      <dsp:spPr>
        <a:xfrm>
          <a:off x="1661241" y="248746"/>
          <a:ext cx="3040502" cy="3040502"/>
        </a:xfrm>
        <a:custGeom>
          <a:avLst/>
          <a:gdLst/>
          <a:ahLst/>
          <a:cxnLst/>
          <a:rect l="0" t="0" r="0" b="0"/>
          <a:pathLst>
            <a:path>
              <a:moveTo>
                <a:pt x="60654" y="1945387"/>
              </a:moveTo>
              <a:arcTo wR="1520251" hR="1520251" stAng="9825646" swAng="173824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9ABDB-8131-4592-8FB8-9425485F1AF5}">
      <dsp:nvSpPr>
        <dsp:cNvPr id="0" name=""/>
        <dsp:cNvSpPr/>
      </dsp:nvSpPr>
      <dsp:spPr>
        <a:xfrm>
          <a:off x="1274471" y="900093"/>
          <a:ext cx="1052613" cy="5263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/>
            <a:t>Suivre</a:t>
          </a:r>
        </a:p>
      </dsp:txBody>
      <dsp:txXfrm>
        <a:off x="1300163" y="925785"/>
        <a:ext cx="1001229" cy="474922"/>
      </dsp:txXfrm>
    </dsp:sp>
    <dsp:sp modelId="{4849E440-D894-4D5D-ADF7-4EE62C8FC74D}">
      <dsp:nvSpPr>
        <dsp:cNvPr id="0" name=""/>
        <dsp:cNvSpPr/>
      </dsp:nvSpPr>
      <dsp:spPr>
        <a:xfrm>
          <a:off x="1619447" y="343810"/>
          <a:ext cx="3040502" cy="3040502"/>
        </a:xfrm>
        <a:custGeom>
          <a:avLst/>
          <a:gdLst/>
          <a:ahLst/>
          <a:cxnLst/>
          <a:rect l="0" t="0" r="0" b="0"/>
          <a:pathLst>
            <a:path>
              <a:moveTo>
                <a:pt x="350114" y="549713"/>
              </a:moveTo>
              <a:arcTo wR="1520251" hR="1520251" stAng="13180385" swAng="191333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67B06F9D-5949-40E4-A196-42C967EB2C82}" type="datetimeFigureOut">
              <a:rPr lang="fr-FR" smtClean="0"/>
              <a:t>30/01/2024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54703A91-4D11-4F33-BB86-1C470CE72D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211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3988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30/01/2024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887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490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2331e82e1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2331e82e1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488" indent="-90488" algn="r">
              <a:buFont typeface="Wingdings" panose="05000000000000000000" pitchFamily="2" charset="2"/>
              <a:buChar char="ü"/>
            </a:pPr>
            <a:endParaRPr lang="fr-FR" sz="11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97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2331e82e1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2331e82e1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488" indent="-90488" algn="r">
              <a:buFont typeface="Wingdings" panose="05000000000000000000" pitchFamily="2" charset="2"/>
              <a:buChar char="ü"/>
            </a:pPr>
            <a:endParaRPr lang="fr-FR" sz="11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40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2331e82e1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2331e82e1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3695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2331e82e1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2331e82e1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53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809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2331e82e1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2331e82e1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fr-FR" sz="12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36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2331e82e1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2331e82e1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fr-FR" sz="12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570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Lundi 28 août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514"/>
            <a:ext cx="4262004" cy="35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236522"/>
          </a:xfrm>
        </p:spPr>
        <p:txBody>
          <a:bodyPr/>
          <a:lstStyle/>
          <a:p>
            <a:pPr algn="r"/>
            <a:r>
              <a:rPr lang="fr-FR" cap="all"/>
              <a:t>Lundi 28 août 2023</a:t>
            </a:r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236522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Lundi 28 août 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rgbClr val="00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et sous-titre">
  <p:cSld name="2_Titre et sous-titr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60000" y="4783500"/>
            <a:ext cx="59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360000" y="2346046"/>
            <a:ext cx="8424000" cy="2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0"/>
              <a:buNone/>
              <a:defRPr sz="3250" b="1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  <a:defRPr sz="18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2" y="180260"/>
            <a:ext cx="2152831" cy="1770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07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1_Sommair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60000" y="4783500"/>
            <a:ext cx="59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59998" y="1891968"/>
            <a:ext cx="25200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AutoNum type="arabicPeriod"/>
              <a:defRPr b="1"/>
            </a:lvl1pPr>
            <a:lvl2pPr marL="914400" lvl="1" indent="-28892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3312000" y="1893600"/>
            <a:ext cx="25200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AutoNum type="arabicPeriod"/>
              <a:defRPr b="1"/>
            </a:lvl1pPr>
            <a:lvl2pPr marL="914400" lvl="1" indent="-28892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6263999" y="1893600"/>
            <a:ext cx="25200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AutoNum type="arabicPeriod"/>
              <a:defRPr b="1"/>
            </a:lvl1pPr>
            <a:lvl2pPr marL="914400" lvl="1" indent="-28892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11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2365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0" i="0">
                <a:solidFill>
                  <a:srgbClr val="000091"/>
                </a:solidFill>
                <a:latin typeface="Arial-Mdm" charset="0"/>
                <a:ea typeface="Arial-Mdm" charset="0"/>
                <a:cs typeface="Arial-Mdm" charset="0"/>
              </a:defRPr>
            </a:lvl1pPr>
          </a:lstStyle>
          <a:p>
            <a:pPr algn="r"/>
            <a:r>
              <a:rPr lang="fr-FR" cap="all"/>
              <a:t>Lundi 28 août 2023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2365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rgbClr val="00009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2365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0" i="0">
                <a:solidFill>
                  <a:srgbClr val="000091"/>
                </a:solidFill>
                <a:latin typeface="Arial-Mdm" charset="0"/>
                <a:ea typeface="Arial-Mdm" charset="0"/>
                <a:cs typeface="Arial-Mdm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rgbClr val="00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091"/>
            <a:ext cx="755765" cy="621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7" r:id="rId4"/>
    <p:sldLayoutId id="2147483818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https://dane.ac-creteil.fr/?Les-Ateliers-de-la-Dane-1006&amp;rub=29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hyperlink" Target="https://dane.ac-creteil.fr/?MaMediatheque" TargetMode="Externa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395536" y="1995686"/>
            <a:ext cx="8388464" cy="2427560"/>
          </a:xfrm>
          <a:prstGeom prst="rect">
            <a:avLst/>
          </a:prstGeom>
          <a:ln w="38100">
            <a:solidFill>
              <a:srgbClr val="FFC90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" sz="2000" dirty="0">
              <a:solidFill>
                <a:srgbClr val="2A29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dirty="0">
                <a:solidFill>
                  <a:srgbClr val="2A2979"/>
                </a:solidFill>
              </a:rPr>
              <a:t>Séminaire </a:t>
            </a:r>
            <a:r>
              <a:rPr lang="fr-FR" sz="3600" dirty="0">
                <a:solidFill>
                  <a:srgbClr val="2A2979"/>
                </a:solidFill>
              </a:rPr>
              <a:t>Devoirs faits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50" dirty="0">
                <a:solidFill>
                  <a:srgbClr val="2A2979"/>
                </a:solidFill>
              </a:rPr>
              <a:t>Académie de Créteil</a:t>
            </a:r>
            <a:endParaRPr sz="2650" dirty="0">
              <a:solidFill>
                <a:srgbClr val="2A29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 dirty="0">
              <a:solidFill>
                <a:srgbClr val="2A29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2A2979"/>
                </a:solidFill>
              </a:rPr>
              <a:t>Mercredi 13 décembre </a:t>
            </a:r>
            <a:r>
              <a:rPr lang="fr" sz="2400" dirty="0">
                <a:solidFill>
                  <a:srgbClr val="2A2979"/>
                </a:solidFill>
              </a:rPr>
              <a:t>2023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2A2979"/>
                </a:solidFill>
              </a:rPr>
              <a:t>16h-17h30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44" y="305033"/>
            <a:ext cx="1412156" cy="9029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7F8C008-9AE3-D925-D1E6-E30B35979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751" y="417161"/>
            <a:ext cx="1078706" cy="6786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0DDD01-C12B-782E-4768-E60F04DA4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346" y="139343"/>
            <a:ext cx="3133516" cy="3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7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251520" y="1347614"/>
            <a:ext cx="8424000" cy="21173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fr-FR" sz="2400" dirty="0"/>
              <a:t>En quoi le numérique facile-t-il l’apprentissage de l’élève lors de son travail personnel dans une séance DEVOIRS FAITS ?</a:t>
            </a:r>
            <a:endParaRPr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44" y="305033"/>
            <a:ext cx="1412156" cy="902913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44223B-6479-26A7-0A9D-3F5CE54D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7" y="4783500"/>
            <a:ext cx="5472608" cy="360000"/>
          </a:xfrm>
        </p:spPr>
        <p:txBody>
          <a:bodyPr/>
          <a:lstStyle/>
          <a:p>
            <a:r>
              <a:rPr lang="fr-FR" dirty="0"/>
              <a:t>Délégation académique au numérique éducatif – DANE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8AE575-2EC3-32A6-08D8-CDCBF1FA4718}"/>
              </a:ext>
            </a:extLst>
          </p:cNvPr>
          <p:cNvSpPr txBox="1"/>
          <p:nvPr/>
        </p:nvSpPr>
        <p:spPr>
          <a:xfrm>
            <a:off x="539552" y="3801075"/>
            <a:ext cx="7560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/>
              <a:t>Iris Gibeau, coordonnatrice / Christèle Marchais, DAN</a:t>
            </a:r>
          </a:p>
        </p:txBody>
      </p:sp>
    </p:spTree>
    <p:extLst>
      <p:ext uri="{BB962C8B-B14F-4D97-AF65-F5344CB8AC3E}">
        <p14:creationId xmlns:p14="http://schemas.microsoft.com/office/powerpoint/2010/main" val="309529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 rot="21037378">
            <a:off x="839650" y="936162"/>
            <a:ext cx="7438778" cy="33471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288F08-FF6C-4D61-A382-E08D42B9CAEB}"/>
              </a:ext>
            </a:extLst>
          </p:cNvPr>
          <p:cNvSpPr/>
          <p:nvPr/>
        </p:nvSpPr>
        <p:spPr>
          <a:xfrm>
            <a:off x="882870" y="263132"/>
            <a:ext cx="8064061" cy="25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9251" y="158058"/>
            <a:ext cx="523768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/>
            <a:r>
              <a:rPr lang="fr-FR" b="1" dirty="0"/>
              <a:t>Le numérique favorise une continuité des apprentissages dans et hors la classe pour DEVOIRS FAITS</a:t>
            </a:r>
          </a:p>
        </p:txBody>
      </p:sp>
      <p:sp>
        <p:nvSpPr>
          <p:cNvPr id="24" name="Espace réservé du pied de page 3">
            <a:extLst>
              <a:ext uri="{FF2B5EF4-FFF2-40B4-BE49-F238E27FC236}">
                <a16:creationId xmlns:a16="http://schemas.microsoft.com/office/drawing/2014/main" id="{3744223B-6479-26A7-0A9D-3F5CE54D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7" y="4783500"/>
            <a:ext cx="5472608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7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Délégation académique au numérique éducatif – DANE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974580" y="2545568"/>
            <a:ext cx="15954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spcAft>
                <a:spcPts val="600"/>
              </a:spcAft>
              <a:buFontTx/>
              <a:buChar char="-"/>
            </a:pPr>
            <a:r>
              <a:rPr lang="fr-FR" sz="900" b="1" dirty="0"/>
              <a:t>Explication en cours des devoirs</a:t>
            </a:r>
          </a:p>
          <a:p>
            <a:pPr marL="87313" indent="-87313">
              <a:spcAft>
                <a:spcPts val="600"/>
              </a:spcAft>
              <a:buFontTx/>
              <a:buChar char="-"/>
            </a:pPr>
            <a:r>
              <a:rPr lang="fr-FR" sz="900" b="1" dirty="0"/>
              <a:t>Plan de travail et consignes explicites</a:t>
            </a:r>
          </a:p>
          <a:p>
            <a:pPr marL="87313" indent="-87313">
              <a:spcAft>
                <a:spcPts val="600"/>
              </a:spcAft>
              <a:buFontTx/>
              <a:buChar char="-"/>
            </a:pPr>
            <a:r>
              <a:rPr lang="fr-FR" sz="900" b="1" dirty="0"/>
              <a:t>Ritualisation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228661" y="722730"/>
            <a:ext cx="8225328" cy="73366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4B0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Construction de l’apprentissage en séance </a:t>
            </a:r>
          </a:p>
          <a:p>
            <a:pPr algn="ctr"/>
            <a:r>
              <a:rPr lang="fr-FR" sz="900" dirty="0"/>
              <a:t>D</a:t>
            </a:r>
            <a:r>
              <a:rPr lang="fr-FR" sz="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evoir = travail de l’élève en autonomie d’approfondissement, d’entraînement, d’auto-évaluation et de mémorisation 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2467589" y="1941708"/>
            <a:ext cx="3747472" cy="2029475"/>
            <a:chOff x="2089131" y="858282"/>
            <a:chExt cx="6096000" cy="3664857"/>
          </a:xfrm>
        </p:grpSpPr>
        <p:graphicFrame>
          <p:nvGraphicFramePr>
            <p:cNvPr id="15" name="Diagramme 14"/>
            <p:cNvGraphicFramePr/>
            <p:nvPr/>
          </p:nvGraphicFramePr>
          <p:xfrm>
            <a:off x="2089131" y="858282"/>
            <a:ext cx="6096000" cy="36648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8">
              <a:lum bright="70000" contrast="-70000"/>
            </a:blip>
            <a:stretch>
              <a:fillRect/>
            </a:stretch>
          </p:blipFill>
          <p:spPr>
            <a:xfrm>
              <a:off x="3945775" y="1700526"/>
              <a:ext cx="565387" cy="565387"/>
            </a:xfrm>
            <a:prstGeom prst="rect">
              <a:avLst/>
            </a:prstGeom>
          </p:spPr>
        </p:pic>
        <p:pic>
          <p:nvPicPr>
            <p:cNvPr id="17" name="Picture 4" descr="Audio Basic Miscellany Fill icon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55537" y="3554328"/>
              <a:ext cx="408248" cy="408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0">
              <a:lum bright="70000" contrast="-70000"/>
            </a:blip>
            <a:stretch>
              <a:fillRect/>
            </a:stretch>
          </p:blipFill>
          <p:spPr>
            <a:xfrm>
              <a:off x="4284892" y="3554328"/>
              <a:ext cx="452540" cy="45254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0">
              <a:lum bright="70000" contrast="-70000"/>
            </a:blip>
            <a:stretch>
              <a:fillRect/>
            </a:stretch>
          </p:blipFill>
          <p:spPr>
            <a:xfrm>
              <a:off x="5426046" y="1813373"/>
              <a:ext cx="452540" cy="45254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1">
              <a:grayscl/>
            </a:blip>
            <a:stretch>
              <a:fillRect/>
            </a:stretch>
          </p:blipFill>
          <p:spPr>
            <a:xfrm>
              <a:off x="5644961" y="3807735"/>
              <a:ext cx="488800" cy="488800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2">
              <a:grayscl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637" y="1813373"/>
              <a:ext cx="452540" cy="452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900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 rot="21037378">
            <a:off x="839650" y="936162"/>
            <a:ext cx="7438778" cy="33471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288F08-FF6C-4D61-A382-E08D42B9CAEB}"/>
              </a:ext>
            </a:extLst>
          </p:cNvPr>
          <p:cNvSpPr/>
          <p:nvPr/>
        </p:nvSpPr>
        <p:spPr>
          <a:xfrm>
            <a:off x="882870" y="263132"/>
            <a:ext cx="8064061" cy="25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9251" y="158058"/>
            <a:ext cx="523768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/>
            <a:r>
              <a:rPr lang="fr-FR" b="1" dirty="0"/>
              <a:t>Le numérique favorise une continuité des apprentissages dans et hors la classe pour DEVOIRS FAITS</a:t>
            </a:r>
          </a:p>
        </p:txBody>
      </p:sp>
      <p:pic>
        <p:nvPicPr>
          <p:cNvPr id="39" name="Google Shape;100;p19"/>
          <p:cNvPicPr preferRelativeResize="0"/>
          <p:nvPr/>
        </p:nvPicPr>
        <p:blipFill rotWithShape="1">
          <a:blip r:embed="rId3">
            <a:alphaModFix/>
          </a:blip>
          <a:srcRect l="59959" t="35167" r="14684" b="33230"/>
          <a:stretch/>
        </p:blipFill>
        <p:spPr>
          <a:xfrm>
            <a:off x="6804803" y="1184248"/>
            <a:ext cx="1649186" cy="149406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Espace réservé du pied de page 3">
            <a:extLst>
              <a:ext uri="{FF2B5EF4-FFF2-40B4-BE49-F238E27FC236}">
                <a16:creationId xmlns:a16="http://schemas.microsoft.com/office/drawing/2014/main" id="{3744223B-6479-26A7-0A9D-3F5CE54D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7" y="4783500"/>
            <a:ext cx="5472608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7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Délégation académique au numérique éducatif – DANE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450" y="1663991"/>
            <a:ext cx="4111183" cy="2833383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974580" y="2545568"/>
            <a:ext cx="15954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spcAft>
                <a:spcPts val="600"/>
              </a:spcAft>
              <a:buFontTx/>
              <a:buChar char="-"/>
            </a:pPr>
            <a:r>
              <a:rPr lang="fr-FR" sz="900" b="1" dirty="0"/>
              <a:t>Explication en cours des devoirs</a:t>
            </a:r>
          </a:p>
          <a:p>
            <a:pPr marL="87313" indent="-87313">
              <a:spcAft>
                <a:spcPts val="600"/>
              </a:spcAft>
              <a:buFontTx/>
              <a:buChar char="-"/>
            </a:pPr>
            <a:r>
              <a:rPr lang="fr-FR" sz="900" b="1" dirty="0"/>
              <a:t>Plan de travail et consignes explicites</a:t>
            </a:r>
          </a:p>
          <a:p>
            <a:pPr marL="87313" indent="-87313">
              <a:spcAft>
                <a:spcPts val="600"/>
              </a:spcAft>
              <a:buFontTx/>
              <a:buChar char="-"/>
            </a:pPr>
            <a:r>
              <a:rPr lang="fr-FR" sz="900" b="1" dirty="0"/>
              <a:t>Ritualisation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28661" y="1458842"/>
            <a:ext cx="2359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00" b="1" dirty="0">
                <a:latin typeface="Bradley Hand ITC" panose="03070402050302030203" pitchFamily="66" charset="0"/>
              </a:rPr>
              <a:t>Le numérique </a:t>
            </a:r>
            <a:r>
              <a:rPr lang="fr-FR" sz="1100" b="1" dirty="0" err="1">
                <a:latin typeface="Bradley Hand ITC" panose="03070402050302030203" pitchFamily="66" charset="0"/>
              </a:rPr>
              <a:t>a-t-il</a:t>
            </a:r>
            <a:r>
              <a:rPr lang="fr-FR" sz="1100" b="1" dirty="0">
                <a:latin typeface="Bradley Hand ITC" panose="03070402050302030203" pitchFamily="66" charset="0"/>
              </a:rPr>
              <a:t> sa place dans toutes les activités d’apprentissage ?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54943" y="3415768"/>
            <a:ext cx="1260000" cy="28944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Mémoriser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228661" y="722730"/>
            <a:ext cx="8225328" cy="73366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4B0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Construction de l’apprentissage en séance </a:t>
            </a:r>
          </a:p>
          <a:p>
            <a:pPr algn="ctr"/>
            <a:r>
              <a:rPr lang="fr-FR" sz="900" dirty="0"/>
              <a:t>D</a:t>
            </a:r>
            <a:r>
              <a:rPr lang="fr-FR" sz="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evoir = travail de l’élève en autonomie d’approfondissement, d’entraînement, d’auto-évaluation et de mémorisation </a:t>
            </a:r>
          </a:p>
        </p:txBody>
      </p:sp>
    </p:spTree>
    <p:extLst>
      <p:ext uri="{BB962C8B-B14F-4D97-AF65-F5344CB8AC3E}">
        <p14:creationId xmlns:p14="http://schemas.microsoft.com/office/powerpoint/2010/main" val="198811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8684" y="760681"/>
            <a:ext cx="3338719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L’ENT, un espace identifié permettant d’affecter des ressources offrant du contenu. et de proposer des ressources complémentaires au besoin de l’élève.</a:t>
            </a:r>
          </a:p>
        </p:txBody>
      </p:sp>
      <p:sp>
        <p:nvSpPr>
          <p:cNvPr id="10" name="Ellipse 9"/>
          <p:cNvSpPr/>
          <p:nvPr/>
        </p:nvSpPr>
        <p:spPr>
          <a:xfrm rot="21037378">
            <a:off x="792232" y="936162"/>
            <a:ext cx="7438778" cy="33471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288F08-FF6C-4D61-A382-E08D42B9CAEB}"/>
              </a:ext>
            </a:extLst>
          </p:cNvPr>
          <p:cNvSpPr/>
          <p:nvPr/>
        </p:nvSpPr>
        <p:spPr>
          <a:xfrm>
            <a:off x="882870" y="263132"/>
            <a:ext cx="8064061" cy="25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Espace réservé du pied de page 3">
            <a:extLst>
              <a:ext uri="{FF2B5EF4-FFF2-40B4-BE49-F238E27FC236}">
                <a16:creationId xmlns:a16="http://schemas.microsoft.com/office/drawing/2014/main" id="{3744223B-6479-26A7-0A9D-3F5CE54D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7" y="4815031"/>
            <a:ext cx="5472608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7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Délégation académique au numérique éducatif – DANE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l="21858" r="20506"/>
          <a:stretch/>
        </p:blipFill>
        <p:spPr>
          <a:xfrm>
            <a:off x="8371973" y="2454151"/>
            <a:ext cx="432584" cy="42186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14" y="2405545"/>
            <a:ext cx="486919" cy="40170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/>
          <a:srcRect l="8319" t="36695" r="82395" b="46713"/>
          <a:stretch/>
        </p:blipFill>
        <p:spPr>
          <a:xfrm>
            <a:off x="6040668" y="2765325"/>
            <a:ext cx="801730" cy="80567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0131" y="2719428"/>
            <a:ext cx="302151" cy="33905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21096" y="2085489"/>
            <a:ext cx="399052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Ressources de l’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enseignant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Ressources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complémentaires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Communs numériques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pour créer des activités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Balado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Capytale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Communs numériques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pour accéder à des contenus enrichis et proposer des parcours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Calcul@tice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Mathaléa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" name="Google Shape;100;p19"/>
          <p:cNvPicPr preferRelativeResize="0"/>
          <p:nvPr/>
        </p:nvPicPr>
        <p:blipFill rotWithShape="1">
          <a:blip r:embed="rId7">
            <a:alphaModFix/>
          </a:blip>
          <a:srcRect l="59959" t="35167" r="14684" b="33230"/>
          <a:stretch/>
        </p:blipFill>
        <p:spPr>
          <a:xfrm>
            <a:off x="6804802" y="1115681"/>
            <a:ext cx="1649186" cy="14940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Flèche courbée vers le bas 17"/>
          <p:cNvSpPr/>
          <p:nvPr/>
        </p:nvSpPr>
        <p:spPr>
          <a:xfrm rot="368407" flipH="1">
            <a:off x="6719667" y="1238651"/>
            <a:ext cx="620202" cy="262414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19337" r="50268" b="54682"/>
          <a:stretch/>
        </p:blipFill>
        <p:spPr>
          <a:xfrm>
            <a:off x="7369228" y="2490053"/>
            <a:ext cx="1353313" cy="10236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62040" y="158873"/>
            <a:ext cx="468489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Les ressources et communs numériques favorisent un apprentissage dans et hors la classe</a:t>
            </a:r>
          </a:p>
        </p:txBody>
      </p:sp>
      <p:sp>
        <p:nvSpPr>
          <p:cNvPr id="2" name="Rectangle 1"/>
          <p:cNvSpPr/>
          <p:nvPr/>
        </p:nvSpPr>
        <p:spPr>
          <a:xfrm>
            <a:off x="4262040" y="4286701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Webinaires DANE pour découvrir les ressources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9"/>
              </a:rPr>
              <a:t>https://dane.ac-creteil.fr/?Les-Ateliers-de-la-Dane-1006&amp;rub=298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609222" y="2190886"/>
            <a:ext cx="24094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Parcours compétences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Numériques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Assistant virtuel 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11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320"/>
          <a:stretch/>
        </p:blipFill>
        <p:spPr>
          <a:xfrm>
            <a:off x="395536" y="1130861"/>
            <a:ext cx="7476179" cy="3184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95536" y="608474"/>
            <a:ext cx="417713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Quelles sont les ressources disponibles pour votre établissement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288F08-FF6C-4D61-A382-E08D42B9CAEB}"/>
              </a:ext>
            </a:extLst>
          </p:cNvPr>
          <p:cNvSpPr/>
          <p:nvPr/>
        </p:nvSpPr>
        <p:spPr>
          <a:xfrm>
            <a:off x="882870" y="263132"/>
            <a:ext cx="8064061" cy="25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2040" y="158873"/>
            <a:ext cx="468489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/>
            <a:r>
              <a:rPr lang="fr-FR" b="1" dirty="0"/>
              <a:t>Les ressources et communs numériques favorisent un apprentissage dans et hors la classe</a:t>
            </a:r>
          </a:p>
        </p:txBody>
      </p:sp>
      <p:sp>
        <p:nvSpPr>
          <p:cNvPr id="24" name="Espace réservé du pied de page 3">
            <a:extLst>
              <a:ext uri="{FF2B5EF4-FFF2-40B4-BE49-F238E27FC236}">
                <a16:creationId xmlns:a16="http://schemas.microsoft.com/office/drawing/2014/main" id="{3744223B-6479-26A7-0A9D-3F5CE54D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7" y="4783500"/>
            <a:ext cx="5472608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7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Délégation académique au numérique éducatif – DANE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4"/>
          <a:srcRect t="15401" b="-1"/>
          <a:stretch/>
        </p:blipFill>
        <p:spPr>
          <a:xfrm>
            <a:off x="7112066" y="3874432"/>
            <a:ext cx="749117" cy="310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Rectangle 31"/>
          <p:cNvSpPr/>
          <p:nvPr/>
        </p:nvSpPr>
        <p:spPr>
          <a:xfrm rot="10800000" flipV="1">
            <a:off x="5401733" y="4482163"/>
            <a:ext cx="33244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5"/>
              </a:rPr>
              <a:t>https://dane.ac-creteil.fr/?MaMediatheque</a:t>
            </a:r>
            <a:endParaRPr kumimoji="0" lang="fr-FR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7648487" y="3182802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5B9BD5">
                  <a:lumMod val="75000"/>
                  <a:tint val="66000"/>
                  <a:satMod val="160000"/>
                </a:srgbClr>
              </a:gs>
              <a:gs pos="50000">
                <a:srgbClr val="5B9BD5">
                  <a:lumMod val="75000"/>
                  <a:tint val="44500"/>
                  <a:satMod val="160000"/>
                </a:srgbClr>
              </a:gs>
              <a:gs pos="100000">
                <a:srgbClr val="5B9BD5">
                  <a:lumMod val="75000"/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1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404945" y="321742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5B9BD5">
                  <a:lumMod val="75000"/>
                  <a:tint val="66000"/>
                  <a:satMod val="160000"/>
                </a:srgbClr>
              </a:gs>
              <a:gs pos="50000">
                <a:srgbClr val="5B9BD5">
                  <a:lumMod val="75000"/>
                  <a:tint val="44500"/>
                  <a:satMod val="160000"/>
                </a:srgbClr>
              </a:gs>
              <a:gs pos="100000">
                <a:srgbClr val="5B9BD5">
                  <a:lumMod val="75000"/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1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5" name="Ellipse 34"/>
          <p:cNvSpPr>
            <a:spLocks/>
          </p:cNvSpPr>
          <p:nvPr/>
        </p:nvSpPr>
        <p:spPr>
          <a:xfrm>
            <a:off x="8726212" y="4255176"/>
            <a:ext cx="220719" cy="216281"/>
          </a:xfrm>
          <a:prstGeom prst="ellipse">
            <a:avLst/>
          </a:prstGeom>
          <a:gradFill flip="none" rotWithShape="1">
            <a:gsLst>
              <a:gs pos="0">
                <a:srgbClr val="5B9BD5">
                  <a:lumMod val="75000"/>
                  <a:tint val="66000"/>
                  <a:satMod val="160000"/>
                </a:srgbClr>
              </a:gs>
              <a:gs pos="50000">
                <a:srgbClr val="5B9BD5">
                  <a:lumMod val="75000"/>
                  <a:tint val="44500"/>
                  <a:satMod val="160000"/>
                </a:srgbClr>
              </a:gs>
              <a:gs pos="100000">
                <a:srgbClr val="5B9BD5">
                  <a:lumMod val="75000"/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70" y="3478442"/>
            <a:ext cx="2007442" cy="1003721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32" y="3697413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7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360000" y="2305878"/>
            <a:ext cx="8424000" cy="21173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fr-FR" sz="2400" dirty="0"/>
              <a:t>Comment le numérique aide-t-il au pilotage du dispositif DEVOIRS FAITS en établissement ?</a:t>
            </a:r>
            <a:endParaRPr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44" y="305033"/>
            <a:ext cx="1412156" cy="902913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44223B-6479-26A7-0A9D-3F5CE54D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7" y="4783500"/>
            <a:ext cx="5472608" cy="360000"/>
          </a:xfrm>
        </p:spPr>
        <p:txBody>
          <a:bodyPr/>
          <a:lstStyle/>
          <a:p>
            <a:r>
              <a:rPr lang="fr-FR" dirty="0"/>
              <a:t>Délégation académique au numérique éducatif – DANE</a:t>
            </a:r>
          </a:p>
        </p:txBody>
      </p:sp>
    </p:spTree>
    <p:extLst>
      <p:ext uri="{BB962C8B-B14F-4D97-AF65-F5344CB8AC3E}">
        <p14:creationId xmlns:p14="http://schemas.microsoft.com/office/powerpoint/2010/main" val="387768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Visite virtuelle du &lt;strong&gt;collège&lt;/strong&gt; - [Bienvenue sur le site du &lt;strong&gt;collège&lt;/strong&gt; Jean Emond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92" y="1636297"/>
            <a:ext cx="2215647" cy="2065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me 5"/>
          <p:cNvGraphicFramePr/>
          <p:nvPr/>
        </p:nvGraphicFramePr>
        <p:xfrm>
          <a:off x="1373027" y="823694"/>
          <a:ext cx="6386539" cy="369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E288F08-FF6C-4D61-A382-E08D42B9CAEB}"/>
              </a:ext>
            </a:extLst>
          </p:cNvPr>
          <p:cNvSpPr/>
          <p:nvPr/>
        </p:nvSpPr>
        <p:spPr>
          <a:xfrm>
            <a:off x="882870" y="263132"/>
            <a:ext cx="8064061" cy="25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8187" y="140384"/>
            <a:ext cx="4448744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 numérique offre un espace de collaboration, de communication et d'organisation du dispositif DEVOIRS FAITS </a:t>
            </a:r>
          </a:p>
        </p:txBody>
      </p:sp>
      <p:sp>
        <p:nvSpPr>
          <p:cNvPr id="24" name="Espace réservé du pied de page 3">
            <a:extLst>
              <a:ext uri="{FF2B5EF4-FFF2-40B4-BE49-F238E27FC236}">
                <a16:creationId xmlns:a16="http://schemas.microsoft.com/office/drawing/2014/main" id="{3744223B-6479-26A7-0A9D-3F5CE54D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7" y="4783500"/>
            <a:ext cx="5472608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7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Délégation académique au numérique éducatif – DANE</a:t>
            </a:r>
          </a:p>
        </p:txBody>
      </p:sp>
    </p:spTree>
    <p:extLst>
      <p:ext uri="{BB962C8B-B14F-4D97-AF65-F5344CB8AC3E}">
        <p14:creationId xmlns:p14="http://schemas.microsoft.com/office/powerpoint/2010/main" val="125176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Visite virtuelle du &lt;strong&gt;collège&lt;/strong&gt; - [Bienvenue sur le site du &lt;strong&gt;collège&lt;/strong&gt; Jean Emond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92" y="1636297"/>
            <a:ext cx="2215647" cy="2065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me 5"/>
          <p:cNvGraphicFramePr/>
          <p:nvPr/>
        </p:nvGraphicFramePr>
        <p:xfrm>
          <a:off x="1373027" y="823694"/>
          <a:ext cx="6386539" cy="369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E288F08-FF6C-4D61-A382-E08D42B9CAEB}"/>
              </a:ext>
            </a:extLst>
          </p:cNvPr>
          <p:cNvSpPr/>
          <p:nvPr/>
        </p:nvSpPr>
        <p:spPr>
          <a:xfrm>
            <a:off x="882870" y="263132"/>
            <a:ext cx="8064061" cy="25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8187" y="140384"/>
            <a:ext cx="4448744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 numérique offre un espace de collaboration, de communication et d'organisation du dispositif DEVOIRS FAITS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74378"/>
            <a:ext cx="3515035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L’ENT, un espace identifié pour vous permettre de piloter une diversité d’intervenants et d’associer les parents.</a:t>
            </a:r>
          </a:p>
        </p:txBody>
      </p:sp>
      <p:sp>
        <p:nvSpPr>
          <p:cNvPr id="24" name="Espace réservé du pied de page 3">
            <a:extLst>
              <a:ext uri="{FF2B5EF4-FFF2-40B4-BE49-F238E27FC236}">
                <a16:creationId xmlns:a16="http://schemas.microsoft.com/office/drawing/2014/main" id="{3744223B-6479-26A7-0A9D-3F5CE54D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7" y="4783500"/>
            <a:ext cx="5472608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r-FR" sz="7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Délégation académique au numérique éducatif – DANE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111739" y="721601"/>
            <a:ext cx="111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7979CD"/>
                </a:solidFill>
                <a:latin typeface="Marianne" panose="02000000000000000000" pitchFamily="50" charset="0"/>
              </a:rPr>
              <a:t>Agendas partagés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152686" y="4115467"/>
            <a:ext cx="1300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7979CD"/>
                </a:solidFill>
                <a:latin typeface="Marianne" panose="02000000000000000000" pitchFamily="50" charset="0"/>
              </a:rPr>
              <a:t>Forum / Messagerie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111739" y="880912"/>
            <a:ext cx="3407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"/>
            </a:pPr>
            <a:r>
              <a:rPr lang="fr-FR" sz="800" dirty="0">
                <a:sym typeface="Wingdings" panose="05000000000000000000" pitchFamily="2" charset="2"/>
              </a:rPr>
              <a:t>Planning des séances DF</a:t>
            </a:r>
          </a:p>
          <a:p>
            <a:pPr marL="171450" indent="-171450">
              <a:buFont typeface="Wingdings" panose="05000000000000000000" pitchFamily="2" charset="2"/>
              <a:buChar char=""/>
            </a:pPr>
            <a:r>
              <a:rPr lang="fr-FR" sz="800" dirty="0">
                <a:sym typeface="Wingdings" panose="05000000000000000000" pitchFamily="2" charset="2"/>
              </a:rPr>
              <a:t>Planning des réunions internes et externes</a:t>
            </a:r>
            <a:endParaRPr lang="fr-FR" sz="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505725" y="2989414"/>
            <a:ext cx="249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"/>
            </a:pPr>
            <a:r>
              <a:rPr lang="fr-FR" sz="800" dirty="0">
                <a:sym typeface="Wingdings" panose="05000000000000000000" pitchFamily="2" charset="2"/>
              </a:rPr>
              <a:t>Échanges sur le dispositif auprès de l’équipe éducative</a:t>
            </a:r>
          </a:p>
          <a:p>
            <a:pPr marL="171450" indent="-171450">
              <a:buFont typeface="Wingdings" panose="05000000000000000000" pitchFamily="2" charset="2"/>
              <a:buChar char=""/>
            </a:pPr>
            <a:r>
              <a:rPr lang="fr-FR" sz="800" dirty="0">
                <a:sym typeface="Wingdings" panose="05000000000000000000" pitchFamily="2" charset="2"/>
              </a:rPr>
              <a:t>Présentation et communication aux élèves et aux parents</a:t>
            </a:r>
            <a:endParaRPr lang="fr-FR" sz="800" dirty="0"/>
          </a:p>
        </p:txBody>
      </p:sp>
      <p:sp>
        <p:nvSpPr>
          <p:cNvPr id="22" name="ZoneTexte 21"/>
          <p:cNvSpPr txBox="1"/>
          <p:nvPr/>
        </p:nvSpPr>
        <p:spPr>
          <a:xfrm>
            <a:off x="5141821" y="4277018"/>
            <a:ext cx="3678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"/>
            </a:pPr>
            <a:r>
              <a:rPr lang="fr-FR" sz="800" dirty="0">
                <a:sym typeface="Wingdings" panose="05000000000000000000" pitchFamily="2" charset="2"/>
              </a:rPr>
              <a:t>Foire aux questions personnels établissement, élèves et parents</a:t>
            </a:r>
          </a:p>
          <a:p>
            <a:pPr marL="171450" indent="-171450">
              <a:buFont typeface="Wingdings" panose="05000000000000000000" pitchFamily="2" charset="2"/>
              <a:buChar char=""/>
            </a:pPr>
            <a:r>
              <a:rPr lang="fr-FR" sz="800" dirty="0">
                <a:sym typeface="Wingdings" panose="05000000000000000000" pitchFamily="2" charset="2"/>
              </a:rPr>
              <a:t>Messages</a:t>
            </a:r>
            <a:endParaRPr lang="fr-FR" sz="800" dirty="0"/>
          </a:p>
        </p:txBody>
      </p:sp>
      <p:sp>
        <p:nvSpPr>
          <p:cNvPr id="23" name="ZoneTexte 22"/>
          <p:cNvSpPr txBox="1"/>
          <p:nvPr/>
        </p:nvSpPr>
        <p:spPr>
          <a:xfrm>
            <a:off x="730118" y="3217229"/>
            <a:ext cx="2453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"/>
            </a:pPr>
            <a:r>
              <a:rPr lang="fr-FR" sz="800" dirty="0">
                <a:sym typeface="Wingdings" panose="05000000000000000000" pitchFamily="2" charset="2"/>
              </a:rPr>
              <a:t>Ressources mutualisées</a:t>
            </a:r>
          </a:p>
          <a:p>
            <a:pPr marL="171450" indent="-171450">
              <a:buFont typeface="Wingdings" panose="05000000000000000000" pitchFamily="2" charset="2"/>
              <a:buChar char=""/>
            </a:pPr>
            <a:r>
              <a:rPr lang="fr-FR" sz="800" dirty="0">
                <a:sym typeface="Wingdings" panose="05000000000000000000" pitchFamily="2" charset="2"/>
              </a:rPr>
              <a:t>Stockage de documents de travail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04125" y="1832526"/>
            <a:ext cx="257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"/>
            </a:pPr>
            <a:r>
              <a:rPr lang="fr-FR" sz="800" dirty="0">
                <a:sym typeface="Wingdings" panose="05000000000000000000" pitchFamily="2" charset="2"/>
              </a:rPr>
              <a:t>Assiduité des élèves</a:t>
            </a:r>
          </a:p>
          <a:p>
            <a:pPr marL="171450" indent="-171450">
              <a:buFont typeface="Wingdings" panose="05000000000000000000" pitchFamily="2" charset="2"/>
              <a:buChar char=""/>
              <a:tabLst>
                <a:tab pos="88900" algn="l"/>
              </a:tabLst>
            </a:pPr>
            <a:r>
              <a:rPr lang="fr-FR" sz="800" dirty="0">
                <a:sym typeface="Wingdings" panose="05000000000000000000" pitchFamily="2" charset="2"/>
              </a:rPr>
              <a:t>Suivi du travail à faire pour les élèves, </a:t>
            </a:r>
            <a:br>
              <a:rPr lang="fr-FR" sz="800" dirty="0">
                <a:sym typeface="Wingdings" panose="05000000000000000000" pitchFamily="2" charset="2"/>
              </a:rPr>
            </a:br>
            <a:r>
              <a:rPr lang="fr-FR" sz="800" dirty="0">
                <a:sym typeface="Wingdings" panose="05000000000000000000" pitchFamily="2" charset="2"/>
              </a:rPr>
              <a:t>les parents et les encadrants du dispositif</a:t>
            </a:r>
            <a:endParaRPr lang="fr-FR" sz="800" dirty="0"/>
          </a:p>
        </p:txBody>
      </p:sp>
      <p:sp>
        <p:nvSpPr>
          <p:cNvPr id="26" name="ZoneTexte 25"/>
          <p:cNvSpPr txBox="1"/>
          <p:nvPr/>
        </p:nvSpPr>
        <p:spPr>
          <a:xfrm>
            <a:off x="6481870" y="1826492"/>
            <a:ext cx="267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"/>
            </a:pPr>
            <a:r>
              <a:rPr lang="fr-FR" sz="800" dirty="0">
                <a:sym typeface="Wingdings" panose="05000000000000000000" pitchFamily="2" charset="2"/>
              </a:rPr>
              <a:t>Élaboration et organisation du dispositif</a:t>
            </a:r>
          </a:p>
          <a:p>
            <a:pPr marL="171450" indent="-171450">
              <a:buFont typeface="Wingdings" panose="05000000000000000000" pitchFamily="2" charset="2"/>
              <a:buChar char=""/>
            </a:pPr>
            <a:r>
              <a:rPr lang="fr-FR" sz="800" dirty="0">
                <a:sym typeface="Wingdings" panose="05000000000000000000" pitchFamily="2" charset="2"/>
              </a:rPr>
              <a:t>Groupes de travail, production collaborative</a:t>
            </a:r>
          </a:p>
          <a:p>
            <a:pPr marL="171450" indent="-171450">
              <a:buFont typeface="Wingdings" panose="05000000000000000000" pitchFamily="2" charset="2"/>
              <a:buChar char=""/>
            </a:pPr>
            <a:r>
              <a:rPr lang="fr-FR" sz="800" dirty="0">
                <a:sym typeface="Wingdings" panose="05000000000000000000" pitchFamily="2" charset="2"/>
              </a:rPr>
              <a:t>Tenue du livret d’accompagnement de l’élève</a:t>
            </a:r>
            <a:endParaRPr lang="fr-FR" sz="800" dirty="0"/>
          </a:p>
        </p:txBody>
      </p:sp>
      <p:sp>
        <p:nvSpPr>
          <p:cNvPr id="27" name="ZoneTexte 26"/>
          <p:cNvSpPr txBox="1"/>
          <p:nvPr/>
        </p:nvSpPr>
        <p:spPr>
          <a:xfrm>
            <a:off x="6505725" y="1528028"/>
            <a:ext cx="2387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7979CD"/>
                </a:solidFill>
                <a:latin typeface="Marianne" panose="02000000000000000000" pitchFamily="50" charset="0"/>
              </a:rPr>
              <a:t>Formulaires / Espaces  communautaires /</a:t>
            </a:r>
          </a:p>
          <a:p>
            <a:r>
              <a:rPr lang="fr-FR" sz="800" dirty="0">
                <a:solidFill>
                  <a:srgbClr val="7979CD"/>
                </a:solidFill>
                <a:latin typeface="Marianne" panose="02000000000000000000" pitchFamily="50" charset="0"/>
              </a:rPr>
              <a:t>Suite office collaborative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17498" y="1670236"/>
            <a:ext cx="2803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rianne" panose="02000000000000000000" pitchFamily="50" charset="0"/>
              </a:rPr>
              <a:t>Outil de vie scolaire / Agendas partagés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505725" y="2819899"/>
            <a:ext cx="2302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7979CD"/>
                </a:solidFill>
                <a:latin typeface="Marianne" panose="02000000000000000000" pitchFamily="50" charset="0"/>
              </a:rPr>
              <a:t>Blog / Fil d’actualité / Visioconférence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34776" y="3038550"/>
            <a:ext cx="23592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7979CD"/>
                </a:solidFill>
                <a:latin typeface="Marianne" panose="02000000000000000000" pitchFamily="50" charset="0"/>
              </a:rPr>
              <a:t>Espaces de partage / Mur collaboratif </a:t>
            </a:r>
          </a:p>
        </p:txBody>
      </p:sp>
    </p:spTree>
    <p:extLst>
      <p:ext uri="{BB962C8B-B14F-4D97-AF65-F5344CB8AC3E}">
        <p14:creationId xmlns:p14="http://schemas.microsoft.com/office/powerpoint/2010/main" val="1759640216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Props1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2c7ddd52-0a06-43b1-a35c-dcb15ea2e3f4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8362</TotalTime>
  <Words>511</Words>
  <Application>Microsoft Office PowerPoint</Application>
  <PresentationFormat>Affichage à l'écran (16:9)</PresentationFormat>
  <Paragraphs>85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Arial-Mdm</vt:lpstr>
      <vt:lpstr>Bradley Hand ITC</vt:lpstr>
      <vt:lpstr>Calibri</vt:lpstr>
      <vt:lpstr>Marianne</vt:lpstr>
      <vt:lpstr>Times New Roman</vt:lpstr>
      <vt:lpstr>Wingdings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Anaelle Weiss</cp:lastModifiedBy>
  <cp:revision>483</cp:revision>
  <cp:lastPrinted>2022-08-23T09:09:25Z</cp:lastPrinted>
  <dcterms:created xsi:type="dcterms:W3CDTF">2020-03-05T15:21:24Z</dcterms:created>
  <dcterms:modified xsi:type="dcterms:W3CDTF">2024-01-30T10:14:16Z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